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</p:sldIdLst>
  <p:sldSz cx="18288000" cy="10287000"/>
  <p:notesSz cx="6858000" cy="9144000"/>
  <p:embeddedFontLst>
    <p:embeddedFont>
      <p:font typeface="Nunito" charset="1" panose="00000500000000000000"/>
      <p:regular r:id="rId6"/>
    </p:embeddedFont>
    <p:embeddedFont>
      <p:font typeface="Nunito Bold" charset="1" panose="00000800000000000000"/>
      <p:regular r:id="rId7"/>
    </p:embeddedFont>
    <p:embeddedFont>
      <p:font typeface="Knewave" charset="1" panose="02000806000000020004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Kollektif" charset="1" panose="020B0604020101010102"/>
      <p:regular r:id="rId13"/>
    </p:embeddedFont>
    <p:embeddedFont>
      <p:font typeface="Kollektif Bold" charset="1" panose="020B0604020101010102"/>
      <p:regular r:id="rId14"/>
    </p:embeddedFont>
    <p:embeddedFont>
      <p:font typeface="Kollektif Italics" charset="1" panose="020B0604020101010102"/>
      <p:regular r:id="rId15"/>
    </p:embeddedFont>
    <p:embeddedFont>
      <p:font typeface="Kollektif Bold Italics" charset="1" panose="020B0604020101010102"/>
      <p:regular r:id="rId16"/>
    </p:embeddedFont>
    <p:embeddedFont>
      <p:font typeface="DM Sans" charset="1" panose="00000000000000000000"/>
      <p:regular r:id="rId17"/>
    </p:embeddedFont>
    <p:embeddedFont>
      <p:font typeface="DM Sans Bold" charset="1" panose="00000000000000000000"/>
      <p:regular r:id="rId18"/>
    </p:embeddedFont>
    <p:embeddedFont>
      <p:font typeface="DM Sans Italics" charset="1" panose="00000000000000000000"/>
      <p:regular r:id="rId19"/>
    </p:embeddedFont>
    <p:embeddedFont>
      <p:font typeface="DM Sans Bold Italics" charset="1" panose="00000000000000000000"/>
      <p:regular r:id="rId20"/>
    </p:embeddedFont>
    <p:embeddedFont>
      <p:font typeface="Open Sans Extra Bold" charset="1" panose="020B0906030804020204"/>
      <p:regular r:id="rId21"/>
    </p:embeddedFont>
    <p:embeddedFont>
      <p:font typeface="Open Sans Extra Bold Italics" charset="1" panose="020B0906030804020204"/>
      <p:regular r:id="rId22"/>
    </p:embeddedFont>
    <p:embeddedFont>
      <p:font typeface="Nourd" charset="1" panose="00000500000000000000"/>
      <p:regular r:id="rId23"/>
    </p:embeddedFont>
    <p:embeddedFont>
      <p:font typeface="Nourd Bold" charset="1" panose="00000800000000000000"/>
      <p:regular r:id="rId24"/>
    </p:embeddedFont>
    <p:embeddedFont>
      <p:font typeface="Barabara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32.png" Type="http://schemas.openxmlformats.org/officeDocument/2006/relationships/image"/><Relationship Id="rId4" Target="../media/image1.png" Type="http://schemas.openxmlformats.org/officeDocument/2006/relationships/image"/><Relationship Id="rId5" Target="../media/image19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32.png" Type="http://schemas.openxmlformats.org/officeDocument/2006/relationships/image"/><Relationship Id="rId4" Target="../media/image1.png" Type="http://schemas.openxmlformats.org/officeDocument/2006/relationships/image"/><Relationship Id="rId5" Target="../media/image19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9.png" Type="http://schemas.openxmlformats.org/officeDocument/2006/relationships/image"/><Relationship Id="rId12" Target="../media/image10.png" Type="http://schemas.openxmlformats.org/officeDocument/2006/relationships/image"/><Relationship Id="rId2" Target="../media/image5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8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svg" Type="http://schemas.openxmlformats.org/officeDocument/2006/relationships/image"/><Relationship Id="rId12" Target="../media/image3.png" Type="http://schemas.openxmlformats.org/officeDocument/2006/relationships/image"/><Relationship Id="rId13" Target="../media/image22.png" Type="http://schemas.openxmlformats.org/officeDocument/2006/relationships/image"/><Relationship Id="rId14" Target="../media/image21.png" Type="http://schemas.openxmlformats.org/officeDocument/2006/relationships/image"/><Relationship Id="rId15" Target="../media/image10.png" Type="http://schemas.openxmlformats.org/officeDocument/2006/relationships/image"/><Relationship Id="rId2" Target="../media/image43.png" Type="http://schemas.openxmlformats.org/officeDocument/2006/relationships/image"/><Relationship Id="rId3" Target="../media/image39.pn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11" Target="../media/image22.png" Type="http://schemas.openxmlformats.org/officeDocument/2006/relationships/image"/><Relationship Id="rId12" Target="../media/image21.png" Type="http://schemas.openxmlformats.org/officeDocument/2006/relationships/image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52.png" Type="http://schemas.openxmlformats.org/officeDocument/2006/relationships/image"/><Relationship Id="rId6" Target="../media/image22.pn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10.png" Type="http://schemas.openxmlformats.org/officeDocument/2006/relationships/image"/><Relationship Id="rId2" Target="../media/image11.pn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8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7.jpe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Relationship Id="rId5" Target="../media/image28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32.png" Type="http://schemas.openxmlformats.org/officeDocument/2006/relationships/image"/><Relationship Id="rId4" Target="../media/image1.png" Type="http://schemas.openxmlformats.org/officeDocument/2006/relationships/image"/><Relationship Id="rId5" Target="../media/image19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32.png" Type="http://schemas.openxmlformats.org/officeDocument/2006/relationships/image"/><Relationship Id="rId4" Target="../media/image1.png" Type="http://schemas.openxmlformats.org/officeDocument/2006/relationships/image"/><Relationship Id="rId5" Target="../media/image19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32.png" Type="http://schemas.openxmlformats.org/officeDocument/2006/relationships/image"/><Relationship Id="rId4" Target="../media/image1.png" Type="http://schemas.openxmlformats.org/officeDocument/2006/relationships/image"/><Relationship Id="rId5" Target="../media/image19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12626" y="661249"/>
            <a:ext cx="10901679" cy="269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72"/>
              </a:lnSpc>
            </a:pPr>
            <a:r>
              <a:rPr lang="en-US" sz="7699" spc="623">
                <a:solidFill>
                  <a:srgbClr val="03989E"/>
                </a:solidFill>
                <a:latin typeface="DM Sans Bold"/>
              </a:rPr>
              <a:t>DESIGN PROJECT - I</a:t>
            </a:r>
          </a:p>
          <a:p>
            <a:pPr algn="r">
              <a:lnSpc>
                <a:spcPts val="4917"/>
              </a:lnSpc>
            </a:pPr>
            <a:r>
              <a:rPr lang="en-US" sz="3300" spc="267">
                <a:solidFill>
                  <a:srgbClr val="FF1616"/>
                </a:solidFill>
                <a:latin typeface="DM Sans Bold"/>
              </a:rPr>
              <a:t>PROPOSAL PRESENTATION</a:t>
            </a:r>
          </a:p>
          <a:p>
            <a:pPr algn="r">
              <a:lnSpc>
                <a:spcPts val="4917"/>
              </a:lnSpc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5000"/>
          </a:blip>
          <a:srcRect l="18477" t="10666" r="0" b="0"/>
          <a:stretch>
            <a:fillRect/>
          </a:stretch>
        </p:blipFill>
        <p:spPr>
          <a:xfrm flipH="false" flipV="false" rot="0">
            <a:off x="0" y="0"/>
            <a:ext cx="4090391" cy="354101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31017" t="0" r="0" b="0"/>
          <a:stretch>
            <a:fillRect/>
          </a:stretch>
        </p:blipFill>
        <p:spPr>
          <a:xfrm flipH="false" flipV="false" rot="0">
            <a:off x="0" y="2675766"/>
            <a:ext cx="2061829" cy="274979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284083" y="464425"/>
            <a:ext cx="2812314" cy="25802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71000"/>
          </a:blip>
          <a:srcRect l="0" t="3034" r="0" b="0"/>
          <a:stretch>
            <a:fillRect/>
          </a:stretch>
        </p:blipFill>
        <p:spPr>
          <a:xfrm flipH="false" flipV="false" rot="2147936">
            <a:off x="13873563" y="-1302677"/>
            <a:ext cx="4545263" cy="366360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71000"/>
          </a:blip>
          <a:srcRect l="0" t="0" r="29385" b="0"/>
          <a:stretch>
            <a:fillRect/>
          </a:stretch>
        </p:blipFill>
        <p:spPr>
          <a:xfrm flipH="false" flipV="false" rot="0">
            <a:off x="15630017" y="818285"/>
            <a:ext cx="2657983" cy="384582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10479" t="0" r="0" b="30906"/>
          <a:stretch>
            <a:fillRect/>
          </a:stretch>
        </p:blipFill>
        <p:spPr>
          <a:xfrm flipH="false" flipV="false" rot="0">
            <a:off x="0" y="8500096"/>
            <a:ext cx="7096397" cy="178690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73000"/>
          </a:blip>
          <a:srcRect l="8599" t="0" r="0" b="19700"/>
          <a:stretch>
            <a:fillRect/>
          </a:stretch>
        </p:blipFill>
        <p:spPr>
          <a:xfrm flipH="false" flipV="false" rot="0">
            <a:off x="14513534" y="7028983"/>
            <a:ext cx="3774466" cy="325801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0209175" y="8883350"/>
            <a:ext cx="6977218" cy="131985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rcRect l="40019" t="0" r="0" b="0"/>
          <a:stretch>
            <a:fillRect/>
          </a:stretch>
        </p:blipFill>
        <p:spPr>
          <a:xfrm flipH="false" flipV="false" rot="0">
            <a:off x="0" y="5425561"/>
            <a:ext cx="1581656" cy="3817049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373695" y="4631373"/>
            <a:ext cx="11540609" cy="215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29"/>
              </a:lnSpc>
            </a:pPr>
            <a:r>
              <a:rPr lang="en-US" sz="15499">
                <a:solidFill>
                  <a:srgbClr val="202F5A"/>
                </a:solidFill>
                <a:latin typeface="Barabara Italics"/>
              </a:rPr>
              <a:t>CANVAS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542163" y="8406113"/>
            <a:ext cx="1745837" cy="1704373"/>
            <a:chOff x="0" y="0"/>
            <a:chExt cx="2327783" cy="2272498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11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327783" cy="2272498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0">
              <a:off x="717407" y="59924"/>
              <a:ext cx="892969" cy="199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>
                  <a:solidFill>
                    <a:srgbClr val="000000"/>
                  </a:solidFill>
                  <a:latin typeface="Open Sans Extra Bold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745" t="0" r="0" b="58452"/>
          <a:stretch>
            <a:fillRect/>
          </a:stretch>
        </p:blipFill>
        <p:spPr>
          <a:xfrm flipH="false" flipV="false" rot="0">
            <a:off x="0" y="8367148"/>
            <a:ext cx="5450498" cy="19198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9000"/>
          </a:blip>
          <a:srcRect l="0" t="61956" r="0" b="0"/>
          <a:stretch>
            <a:fillRect/>
          </a:stretch>
        </p:blipFill>
        <p:spPr>
          <a:xfrm flipH="false" flipV="false" rot="0">
            <a:off x="3592970" y="8529073"/>
            <a:ext cx="5022653" cy="175792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708302" y="2426353"/>
            <a:ext cx="10986696" cy="1040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6"/>
              </a:lnSpc>
            </a:pPr>
            <a:r>
              <a:rPr lang="en-US" sz="7600">
                <a:solidFill>
                  <a:srgbClr val="202F5A"/>
                </a:solidFill>
                <a:latin typeface="Nourd Bold Italics"/>
              </a:rPr>
              <a:t>Buy &amp; Sell Art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14365" y="4552217"/>
            <a:ext cx="11295055" cy="304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85179" indent="-442590" lvl="1">
              <a:lnSpc>
                <a:spcPts val="6149"/>
              </a:lnSpc>
              <a:buFont typeface="Arial"/>
              <a:buChar char="•"/>
            </a:pPr>
            <a:r>
              <a:rPr lang="en-US" sz="4099" spc="204">
                <a:solidFill>
                  <a:srgbClr val="545454"/>
                </a:solidFill>
                <a:latin typeface="Nunito Bold Italics"/>
              </a:rPr>
              <a:t>User can buy the arts which are up for sale within the exhibition time. </a:t>
            </a:r>
          </a:p>
          <a:p>
            <a:pPr algn="just" marL="885179" indent="-442590" lvl="1">
              <a:lnSpc>
                <a:spcPts val="6149"/>
              </a:lnSpc>
              <a:buFont typeface="Arial"/>
              <a:buChar char="•"/>
            </a:pPr>
            <a:r>
              <a:rPr lang="en-US" sz="4099" spc="204">
                <a:solidFill>
                  <a:srgbClr val="545454"/>
                </a:solidFill>
                <a:latin typeface="Nunito Bold"/>
              </a:rPr>
              <a:t>Organization will provide the sale info of the arts.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5479" y="3280464"/>
            <a:ext cx="4716547" cy="372607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383753" y="4106228"/>
            <a:ext cx="3066745" cy="2293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489"/>
              </a:lnSpc>
            </a:pPr>
            <a:r>
              <a:rPr lang="en-US" sz="16499">
                <a:solidFill>
                  <a:srgbClr val="222222"/>
                </a:solidFill>
                <a:latin typeface="Knewave Bold Italics"/>
              </a:rPr>
              <a:t>04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884290" y="8798139"/>
            <a:ext cx="10634720" cy="148886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26657" t="43239" r="0" b="0"/>
          <a:stretch>
            <a:fillRect/>
          </a:stretch>
        </p:blipFill>
        <p:spPr>
          <a:xfrm flipH="false" flipV="false" rot="0">
            <a:off x="0" y="0"/>
            <a:ext cx="4762590" cy="305000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68991" r="0" b="0"/>
          <a:stretch>
            <a:fillRect/>
          </a:stretch>
        </p:blipFill>
        <p:spPr>
          <a:xfrm flipH="false" flipV="false" rot="0">
            <a:off x="11299668" y="0"/>
            <a:ext cx="6988332" cy="152500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570489" y="272892"/>
            <a:ext cx="4130264" cy="979217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6542163" y="8386984"/>
            <a:ext cx="1745837" cy="1704373"/>
            <a:chOff x="0" y="0"/>
            <a:chExt cx="2327783" cy="2272498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9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327783" cy="2272498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181892" y="59924"/>
              <a:ext cx="1937684" cy="199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>
                  <a:solidFill>
                    <a:srgbClr val="000000"/>
                  </a:solidFill>
                  <a:latin typeface="Open Sans Extra Bold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745" t="0" r="0" b="58452"/>
          <a:stretch>
            <a:fillRect/>
          </a:stretch>
        </p:blipFill>
        <p:spPr>
          <a:xfrm flipH="false" flipV="false" rot="0">
            <a:off x="0" y="8367148"/>
            <a:ext cx="5450498" cy="19198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9000"/>
          </a:blip>
          <a:srcRect l="0" t="61956" r="0" b="0"/>
          <a:stretch>
            <a:fillRect/>
          </a:stretch>
        </p:blipFill>
        <p:spPr>
          <a:xfrm flipH="false" flipV="false" rot="0">
            <a:off x="3592970" y="8529073"/>
            <a:ext cx="5022653" cy="175792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126029" y="2773380"/>
            <a:ext cx="10986696" cy="1040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6"/>
              </a:lnSpc>
            </a:pPr>
            <a:r>
              <a:rPr lang="en-US" sz="7600">
                <a:solidFill>
                  <a:srgbClr val="202F5A"/>
                </a:solidFill>
                <a:latin typeface="Nourd Bold Italics"/>
              </a:rPr>
              <a:t>Rating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14365" y="4795104"/>
            <a:ext cx="11295055" cy="2548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93127" indent="-496563" lvl="1">
              <a:lnSpc>
                <a:spcPts val="6899"/>
              </a:lnSpc>
              <a:buFont typeface="Arial"/>
              <a:buChar char="•"/>
            </a:pPr>
            <a:r>
              <a:rPr lang="en-US" sz="4599" spc="229">
                <a:solidFill>
                  <a:srgbClr val="545454"/>
                </a:solidFill>
                <a:latin typeface="Nunito Bold Italics"/>
              </a:rPr>
              <a:t>User can rate the exhibition &amp; the rating will be added to the organization profile.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5479" y="3280464"/>
            <a:ext cx="4716547" cy="372607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383753" y="4106228"/>
            <a:ext cx="3066745" cy="2293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489"/>
              </a:lnSpc>
            </a:pPr>
            <a:r>
              <a:rPr lang="en-US" sz="16499">
                <a:solidFill>
                  <a:srgbClr val="222222"/>
                </a:solidFill>
                <a:latin typeface="Knewave Bold Italics"/>
              </a:rPr>
              <a:t>05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884290" y="8798139"/>
            <a:ext cx="10634720" cy="148886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26657" t="43239" r="0" b="0"/>
          <a:stretch>
            <a:fillRect/>
          </a:stretch>
        </p:blipFill>
        <p:spPr>
          <a:xfrm flipH="false" flipV="false" rot="0">
            <a:off x="0" y="0"/>
            <a:ext cx="4762590" cy="305000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68991" r="0" b="0"/>
          <a:stretch>
            <a:fillRect/>
          </a:stretch>
        </p:blipFill>
        <p:spPr>
          <a:xfrm flipH="false" flipV="false" rot="0">
            <a:off x="11299668" y="0"/>
            <a:ext cx="6988332" cy="152500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570489" y="272892"/>
            <a:ext cx="4130264" cy="979217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6542163" y="8386984"/>
            <a:ext cx="1745837" cy="1704373"/>
            <a:chOff x="0" y="0"/>
            <a:chExt cx="2327783" cy="2272498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9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327783" cy="2272498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181892" y="59924"/>
              <a:ext cx="1937684" cy="199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>
                  <a:solidFill>
                    <a:srgbClr val="000000"/>
                  </a:solidFill>
                  <a:latin typeface="Open Sans Extra Bold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9000"/>
          </a:blip>
          <a:srcRect l="0" t="0" r="0" b="0"/>
          <a:stretch>
            <a:fillRect/>
          </a:stretch>
        </p:blipFill>
        <p:spPr>
          <a:xfrm flipH="false" flipV="false" rot="0">
            <a:off x="10710503" y="3740658"/>
            <a:ext cx="5180137" cy="52926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7231555" y="4136671"/>
            <a:ext cx="4188539" cy="472068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49000"/>
          </a:blip>
          <a:srcRect l="0" t="0" r="0" b="0"/>
          <a:stretch>
            <a:fillRect/>
          </a:stretch>
        </p:blipFill>
        <p:spPr>
          <a:xfrm flipH="false" flipV="false" rot="0">
            <a:off x="2845159" y="3658905"/>
            <a:ext cx="5326298" cy="544193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373695" y="2107946"/>
            <a:ext cx="11540609" cy="143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4"/>
              </a:lnSpc>
            </a:pPr>
            <a:r>
              <a:rPr lang="en-US" sz="10400">
                <a:solidFill>
                  <a:srgbClr val="202F5A"/>
                </a:solidFill>
                <a:latin typeface="Knewave Italics"/>
              </a:rPr>
              <a:t>TECHNOLOGY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78075" b="0"/>
          <a:stretch>
            <a:fillRect/>
          </a:stretch>
        </p:blipFill>
        <p:spPr>
          <a:xfrm flipH="false" flipV="false" rot="-5400000">
            <a:off x="9042633" y="101367"/>
            <a:ext cx="1477949" cy="127521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9695" t="0" r="0" b="38334"/>
          <a:stretch>
            <a:fillRect/>
          </a:stretch>
        </p:blipFill>
        <p:spPr>
          <a:xfrm flipH="false" flipV="false" rot="-10800000">
            <a:off x="14048468" y="0"/>
            <a:ext cx="4239532" cy="176596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26373" b="0"/>
          <a:stretch>
            <a:fillRect/>
          </a:stretch>
        </p:blipFill>
        <p:spPr>
          <a:xfrm flipH="false" flipV="false" rot="0">
            <a:off x="16269771" y="805915"/>
            <a:ext cx="2018229" cy="313278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6088469" y="805915"/>
            <a:ext cx="1141510" cy="115742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alphaModFix amt="71000"/>
          </a:blip>
          <a:srcRect l="0" t="46989" r="0" b="0"/>
          <a:stretch>
            <a:fillRect/>
          </a:stretch>
        </p:blipFill>
        <p:spPr>
          <a:xfrm flipH="false" flipV="false" rot="0">
            <a:off x="1471623" y="0"/>
            <a:ext cx="4471522" cy="168889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rcRect l="0" t="8940" r="36207" b="0"/>
          <a:stretch>
            <a:fillRect/>
          </a:stretch>
        </p:blipFill>
        <p:spPr>
          <a:xfrm flipH="false" flipV="false" rot="0">
            <a:off x="0" y="-53012"/>
            <a:ext cx="2943246" cy="393869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471623" y="667103"/>
            <a:ext cx="1726024" cy="2498467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24619" y="4431624"/>
            <a:ext cx="3719105" cy="4191615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-460874" y="6486553"/>
            <a:ext cx="4304490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 spc="149">
                <a:solidFill>
                  <a:srgbClr val="545454"/>
                </a:solidFill>
                <a:latin typeface="Nunito Bold Italics"/>
              </a:rPr>
              <a:t>Web application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1076" y="5183936"/>
            <a:ext cx="3112620" cy="795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9"/>
              </a:lnSpc>
            </a:pPr>
            <a:r>
              <a:rPr lang="en-US" sz="3999" spc="323">
                <a:solidFill>
                  <a:srgbClr val="000000"/>
                </a:solidFill>
                <a:latin typeface="Kollektif Bold"/>
              </a:rPr>
              <a:t>PLATFORM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51136" y="6040258"/>
            <a:ext cx="2914344" cy="220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5" indent="-323848" lvl="1">
              <a:lnSpc>
                <a:spcPts val="4499"/>
              </a:lnSpc>
              <a:buFont typeface="Arial"/>
              <a:buChar char="•"/>
            </a:pPr>
            <a:r>
              <a:rPr lang="en-US" sz="2999" spc="149">
                <a:solidFill>
                  <a:srgbClr val="545454"/>
                </a:solidFill>
                <a:latin typeface="Nunito Bold Italics"/>
              </a:rPr>
              <a:t>HTML</a:t>
            </a:r>
          </a:p>
          <a:p>
            <a:pPr marL="647695" indent="-323848" lvl="1">
              <a:lnSpc>
                <a:spcPts val="4499"/>
              </a:lnSpc>
              <a:buFont typeface="Arial"/>
              <a:buChar char="•"/>
            </a:pPr>
            <a:r>
              <a:rPr lang="en-US" sz="2999" spc="149">
                <a:solidFill>
                  <a:srgbClr val="545454"/>
                </a:solidFill>
                <a:latin typeface="Nunito Bold Italics"/>
              </a:rPr>
              <a:t>CSS</a:t>
            </a:r>
          </a:p>
          <a:p>
            <a:pPr algn="just" marL="647695" indent="-323848" lvl="1">
              <a:lnSpc>
                <a:spcPts val="4499"/>
              </a:lnSpc>
              <a:buFont typeface="Arial"/>
              <a:buChar char="•"/>
            </a:pPr>
            <a:r>
              <a:rPr lang="en-US" sz="2999" spc="149">
                <a:solidFill>
                  <a:srgbClr val="545454"/>
                </a:solidFill>
                <a:latin typeface="Nunito Bold Italics"/>
              </a:rPr>
              <a:t>Bootstrap</a:t>
            </a:r>
          </a:p>
          <a:p>
            <a:pPr algn="just" marL="647695" indent="-323848" lvl="1">
              <a:lnSpc>
                <a:spcPts val="4499"/>
              </a:lnSpc>
              <a:buFont typeface="Arial"/>
              <a:buChar char="•"/>
            </a:pPr>
            <a:r>
              <a:rPr lang="en-US" sz="2999" spc="149">
                <a:solidFill>
                  <a:srgbClr val="545454"/>
                </a:solidFill>
                <a:latin typeface="Nunito Bold Italics"/>
              </a:rPr>
              <a:t>Javascript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53424" y="5183936"/>
            <a:ext cx="3318750" cy="795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9"/>
              </a:lnSpc>
            </a:pPr>
            <a:r>
              <a:rPr lang="en-US" sz="3999" spc="323">
                <a:solidFill>
                  <a:srgbClr val="202F5A"/>
                </a:solidFill>
                <a:latin typeface="Kollektif Bold"/>
              </a:rPr>
              <a:t>FRONT END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90475" y="6491783"/>
            <a:ext cx="4059977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 spc="149">
                <a:solidFill>
                  <a:srgbClr val="545454"/>
                </a:solidFill>
                <a:latin typeface="Nunito Bold"/>
              </a:rPr>
              <a:t>Django framework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63292" y="5202986"/>
            <a:ext cx="2914344" cy="715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4"/>
              </a:lnSpc>
            </a:pPr>
            <a:r>
              <a:rPr lang="en-US" sz="3600" spc="291">
                <a:solidFill>
                  <a:srgbClr val="202F5A"/>
                </a:solidFill>
                <a:latin typeface="Kollektif Bold"/>
              </a:rPr>
              <a:t>BACK END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10019" y="6303674"/>
            <a:ext cx="2938711" cy="108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 spc="149">
                <a:solidFill>
                  <a:srgbClr val="545454"/>
                </a:solidFill>
                <a:latin typeface="Nunito Bold"/>
              </a:rPr>
              <a:t>SQLite/</a:t>
            </a:r>
          </a:p>
          <a:p>
            <a:pPr algn="ctr">
              <a:lnSpc>
                <a:spcPts val="4499"/>
              </a:lnSpc>
            </a:pPr>
            <a:r>
              <a:rPr lang="en-US" sz="2999" spc="149">
                <a:solidFill>
                  <a:srgbClr val="545454"/>
                </a:solidFill>
                <a:latin typeface="Nunito Bold"/>
              </a:rPr>
              <a:t>PostgreSQL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75594" y="5202986"/>
            <a:ext cx="2938711" cy="715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4"/>
              </a:lnSpc>
            </a:pPr>
            <a:r>
              <a:rPr lang="en-US" sz="3600" spc="291">
                <a:solidFill>
                  <a:srgbClr val="202F5A"/>
                </a:solidFill>
                <a:latin typeface="Kollektif Bold"/>
              </a:rPr>
              <a:t>DATABASE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6785869" y="8591285"/>
            <a:ext cx="1586416" cy="1548739"/>
            <a:chOff x="0" y="0"/>
            <a:chExt cx="2115221" cy="2064985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1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115221" cy="2064985"/>
            </a:xfrm>
            <a:prstGeom prst="rect">
              <a:avLst/>
            </a:prstGeom>
          </p:spPr>
        </p:pic>
        <p:sp>
          <p:nvSpPr>
            <p:cNvPr name="TextBox 24" id="24"/>
            <p:cNvSpPr txBox="true"/>
            <p:nvPr/>
          </p:nvSpPr>
          <p:spPr>
            <a:xfrm rot="0">
              <a:off x="165282" y="39666"/>
              <a:ext cx="1760745" cy="1823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449"/>
                </a:lnSpc>
              </a:pPr>
              <a:r>
                <a:rPr lang="en-US" sz="8178">
                  <a:solidFill>
                    <a:srgbClr val="000000"/>
                  </a:solidFill>
                  <a:latin typeface="Open Sans Extra Bold"/>
                </a:rPr>
                <a:t>12</a:t>
              </a:r>
            </a:p>
          </p:txBody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5035239" y="4548309"/>
            <a:ext cx="3539892" cy="3989632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5433574" y="4895583"/>
            <a:ext cx="2938711" cy="1391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4"/>
              </a:lnSpc>
            </a:pPr>
            <a:r>
              <a:rPr lang="en-US" sz="3600" spc="291">
                <a:solidFill>
                  <a:srgbClr val="202F5A"/>
                </a:solidFill>
                <a:latin typeface="Kollektif Bold"/>
              </a:rPr>
              <a:t>SOURCE CONTROL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189868" y="6491783"/>
            <a:ext cx="293871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 spc="149">
                <a:solidFill>
                  <a:srgbClr val="545454"/>
                </a:solidFill>
                <a:latin typeface="Nunito Bold"/>
              </a:rPr>
              <a:t>Github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0" y="76610"/>
            <a:ext cx="3286117" cy="6216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30250" t="0" r="0" b="0"/>
          <a:stretch>
            <a:fillRect/>
          </a:stretch>
        </p:blipFill>
        <p:spPr>
          <a:xfrm flipH="false" flipV="false" rot="0">
            <a:off x="0" y="0"/>
            <a:ext cx="1913871" cy="313592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56935" y="1011981"/>
            <a:ext cx="16230600" cy="143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4"/>
              </a:lnSpc>
            </a:pPr>
            <a:r>
              <a:rPr lang="en-US" sz="10400">
                <a:solidFill>
                  <a:srgbClr val="202F5A"/>
                </a:solidFill>
                <a:latin typeface="Knewave Bold Italics"/>
              </a:rPr>
              <a:t>PROJECT TIMELINE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759" y="6807190"/>
            <a:ext cx="4463892" cy="191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7" indent="-280669" lvl="1">
              <a:lnSpc>
                <a:spcPts val="3899"/>
              </a:lnSpc>
              <a:buFont typeface="Arial"/>
              <a:buChar char="•"/>
            </a:pPr>
            <a:r>
              <a:rPr lang="en-US" sz="2599" spc="129">
                <a:solidFill>
                  <a:srgbClr val="545454"/>
                </a:solidFill>
                <a:latin typeface="Nunito Bold Italics"/>
              </a:rPr>
              <a:t>Brainstorming </a:t>
            </a:r>
          </a:p>
          <a:p>
            <a:pPr marL="561337" indent="-280669" lvl="1">
              <a:lnSpc>
                <a:spcPts val="3899"/>
              </a:lnSpc>
              <a:buFont typeface="Arial"/>
              <a:buChar char="•"/>
            </a:pPr>
            <a:r>
              <a:rPr lang="en-US" sz="2599" spc="129">
                <a:solidFill>
                  <a:srgbClr val="545454"/>
                </a:solidFill>
                <a:latin typeface="Nunito Bold Italics"/>
              </a:rPr>
              <a:t>Project idea selection</a:t>
            </a:r>
          </a:p>
          <a:p>
            <a:pPr marL="561337" indent="-280669" lvl="1">
              <a:lnSpc>
                <a:spcPts val="3899"/>
              </a:lnSpc>
              <a:buFont typeface="Arial"/>
              <a:buChar char="•"/>
            </a:pPr>
            <a:r>
              <a:rPr lang="en-US" sz="2599" spc="129">
                <a:solidFill>
                  <a:srgbClr val="545454"/>
                </a:solidFill>
                <a:latin typeface="Nunito Bold Italics"/>
              </a:rPr>
              <a:t>Project requirement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3759" y="5872056"/>
            <a:ext cx="3746931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300" spc="267">
                <a:solidFill>
                  <a:srgbClr val="202F5A"/>
                </a:solidFill>
                <a:latin typeface="DM Sans Bold"/>
              </a:rPr>
              <a:t>AUG 1 - AUG 25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99546" y="6993658"/>
            <a:ext cx="3841432" cy="93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7" indent="-280669" lvl="1">
              <a:lnSpc>
                <a:spcPts val="3899"/>
              </a:lnSpc>
              <a:buFont typeface="Arial"/>
              <a:buChar char="•"/>
            </a:pPr>
            <a:r>
              <a:rPr lang="en-US" sz="2599" spc="129">
                <a:solidFill>
                  <a:srgbClr val="545454"/>
                </a:solidFill>
                <a:latin typeface="Nunito Bold Italics"/>
              </a:rPr>
              <a:t>Front End Learning &amp; Development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99546" y="5872056"/>
            <a:ext cx="3801974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300" spc="267">
                <a:solidFill>
                  <a:srgbClr val="202F5A"/>
                </a:solidFill>
                <a:latin typeface="DM Sans Bold"/>
              </a:rPr>
              <a:t>AUG 26 - SEP 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55353" y="6807190"/>
            <a:ext cx="3773944" cy="191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7" indent="-280669" lvl="1">
              <a:lnSpc>
                <a:spcPts val="3899"/>
              </a:lnSpc>
              <a:buFont typeface="Arial"/>
              <a:buChar char="•"/>
            </a:pPr>
            <a:r>
              <a:rPr lang="en-US" sz="2599" spc="129">
                <a:solidFill>
                  <a:srgbClr val="545454"/>
                </a:solidFill>
                <a:latin typeface="Nunito Bold Italics"/>
              </a:rPr>
              <a:t>Backend learning &amp; development</a:t>
            </a:r>
          </a:p>
          <a:p>
            <a:pPr marL="561337" indent="-280669" lvl="1">
              <a:lnSpc>
                <a:spcPts val="3899"/>
              </a:lnSpc>
              <a:buFont typeface="Arial"/>
              <a:buChar char="•"/>
            </a:pPr>
            <a:r>
              <a:rPr lang="en-US" sz="2599" spc="129">
                <a:solidFill>
                  <a:srgbClr val="545454"/>
                </a:solidFill>
                <a:latin typeface="Nunito Bold Italics"/>
              </a:rPr>
              <a:t>Database learning &amp; development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55353" y="5872056"/>
            <a:ext cx="3976147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300" spc="267">
                <a:solidFill>
                  <a:srgbClr val="202F5A"/>
                </a:solidFill>
                <a:latin typeface="DM Sans Bold Italics"/>
              </a:rPr>
              <a:t>SEP 20 - NOV 10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43672" y="6807190"/>
            <a:ext cx="4026698" cy="1424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7" indent="-280669" lvl="1">
              <a:lnSpc>
                <a:spcPts val="3899"/>
              </a:lnSpc>
              <a:buFont typeface="Arial"/>
              <a:buChar char="•"/>
            </a:pPr>
            <a:r>
              <a:rPr lang="en-US" sz="2599" spc="129">
                <a:solidFill>
                  <a:srgbClr val="545454"/>
                </a:solidFill>
                <a:latin typeface="Nunito Bold Italics"/>
              </a:rPr>
              <a:t>Debugging</a:t>
            </a:r>
          </a:p>
          <a:p>
            <a:pPr marL="561337" indent="-280669" lvl="1">
              <a:lnSpc>
                <a:spcPts val="3899"/>
              </a:lnSpc>
              <a:buFont typeface="Arial"/>
              <a:buChar char="•"/>
            </a:pPr>
            <a:r>
              <a:rPr lang="en-US" sz="2599" spc="129">
                <a:solidFill>
                  <a:srgbClr val="545454"/>
                </a:solidFill>
                <a:latin typeface="Nunito Bold Italics"/>
              </a:rPr>
              <a:t>Completion of the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43672" y="5872056"/>
            <a:ext cx="4026698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300" spc="267">
                <a:solidFill>
                  <a:srgbClr val="202F5A"/>
                </a:solidFill>
                <a:latin typeface="DM Sans Bold"/>
              </a:rPr>
              <a:t>NOV 10 - NOV 18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913871" y="4308593"/>
            <a:ext cx="14243150" cy="186985"/>
            <a:chOff x="0" y="0"/>
            <a:chExt cx="34342548" cy="450850"/>
          </a:xfrm>
        </p:grpSpPr>
        <p:sp>
          <p:nvSpPr>
            <p:cNvPr name="Freeform 14" id="14"/>
            <p:cNvSpPr/>
            <p:nvPr/>
          </p:nvSpPr>
          <p:spPr>
            <a:xfrm>
              <a:off x="-12700" y="-5080"/>
              <a:ext cx="34367949" cy="462280"/>
            </a:xfrm>
            <a:custGeom>
              <a:avLst/>
              <a:gdLst/>
              <a:ahLst/>
              <a:cxnLst/>
              <a:rect r="r" b="b" t="t" l="l"/>
              <a:pathLst>
                <a:path h="462280" w="34367949">
                  <a:moveTo>
                    <a:pt x="34300626" y="294640"/>
                  </a:moveTo>
                  <a:lnTo>
                    <a:pt x="34275796" y="327660"/>
                  </a:lnTo>
                  <a:cubicBezTo>
                    <a:pt x="34241039" y="294640"/>
                    <a:pt x="34250970" y="311150"/>
                    <a:pt x="34241039" y="285750"/>
                  </a:cubicBezTo>
                  <a:cubicBezTo>
                    <a:pt x="34101999" y="280670"/>
                    <a:pt x="34087101" y="232410"/>
                    <a:pt x="33987789" y="212090"/>
                  </a:cubicBezTo>
                  <a:lnTo>
                    <a:pt x="33987789" y="215900"/>
                  </a:lnTo>
                  <a:cubicBezTo>
                    <a:pt x="33948064" y="236220"/>
                    <a:pt x="33903372" y="240030"/>
                    <a:pt x="33863648" y="236220"/>
                  </a:cubicBezTo>
                  <a:cubicBezTo>
                    <a:pt x="33863648" y="222250"/>
                    <a:pt x="33818956" y="219710"/>
                    <a:pt x="33863648" y="201930"/>
                  </a:cubicBezTo>
                  <a:cubicBezTo>
                    <a:pt x="33818956" y="194310"/>
                    <a:pt x="33779231" y="195580"/>
                    <a:pt x="33734539" y="198120"/>
                  </a:cubicBezTo>
                  <a:cubicBezTo>
                    <a:pt x="33724608" y="195580"/>
                    <a:pt x="33714677" y="198120"/>
                    <a:pt x="33704746" y="200660"/>
                  </a:cubicBezTo>
                  <a:cubicBezTo>
                    <a:pt x="33669985" y="204470"/>
                    <a:pt x="33635228" y="210820"/>
                    <a:pt x="33595500" y="214630"/>
                  </a:cubicBezTo>
                  <a:cubicBezTo>
                    <a:pt x="33555775" y="215900"/>
                    <a:pt x="33516050" y="218440"/>
                    <a:pt x="33476326" y="219710"/>
                  </a:cubicBezTo>
                  <a:cubicBezTo>
                    <a:pt x="33456463" y="218440"/>
                    <a:pt x="33441565" y="215900"/>
                    <a:pt x="33421703" y="210820"/>
                  </a:cubicBezTo>
                  <a:lnTo>
                    <a:pt x="33441565" y="191770"/>
                  </a:lnTo>
                  <a:cubicBezTo>
                    <a:pt x="33337286" y="179070"/>
                    <a:pt x="33416735" y="238760"/>
                    <a:pt x="33307493" y="213360"/>
                  </a:cubicBezTo>
                  <a:cubicBezTo>
                    <a:pt x="33267768" y="196850"/>
                    <a:pt x="33322388" y="189230"/>
                    <a:pt x="33302525" y="187960"/>
                  </a:cubicBezTo>
                  <a:cubicBezTo>
                    <a:pt x="33074105" y="194310"/>
                    <a:pt x="32840718" y="175260"/>
                    <a:pt x="32627196" y="219710"/>
                  </a:cubicBezTo>
                  <a:cubicBezTo>
                    <a:pt x="32577540" y="179070"/>
                    <a:pt x="32383878" y="217170"/>
                    <a:pt x="32304428" y="177800"/>
                  </a:cubicBezTo>
                  <a:cubicBezTo>
                    <a:pt x="32259736" y="189230"/>
                    <a:pt x="32215044" y="190500"/>
                    <a:pt x="32185251" y="200660"/>
                  </a:cubicBezTo>
                  <a:cubicBezTo>
                    <a:pt x="32155457" y="199390"/>
                    <a:pt x="32130628" y="198120"/>
                    <a:pt x="32110766" y="199390"/>
                  </a:cubicBezTo>
                  <a:cubicBezTo>
                    <a:pt x="32115733" y="194310"/>
                    <a:pt x="32120697" y="187960"/>
                    <a:pt x="32130628" y="190500"/>
                  </a:cubicBezTo>
                  <a:cubicBezTo>
                    <a:pt x="31966762" y="118110"/>
                    <a:pt x="31922070" y="255270"/>
                    <a:pt x="31768135" y="166370"/>
                  </a:cubicBezTo>
                  <a:cubicBezTo>
                    <a:pt x="31738342" y="223520"/>
                    <a:pt x="31504954" y="153670"/>
                    <a:pt x="31395712" y="205740"/>
                  </a:cubicBezTo>
                  <a:lnTo>
                    <a:pt x="31365918" y="205740"/>
                  </a:lnTo>
                  <a:cubicBezTo>
                    <a:pt x="31355987" y="196850"/>
                    <a:pt x="31355987" y="187960"/>
                    <a:pt x="31360951" y="179070"/>
                  </a:cubicBezTo>
                  <a:cubicBezTo>
                    <a:pt x="31072944" y="175260"/>
                    <a:pt x="30755140" y="151130"/>
                    <a:pt x="30506857" y="147320"/>
                  </a:cubicBezTo>
                  <a:cubicBezTo>
                    <a:pt x="30293332" y="199390"/>
                    <a:pt x="30000358" y="119380"/>
                    <a:pt x="29811662" y="193040"/>
                  </a:cubicBezTo>
                  <a:cubicBezTo>
                    <a:pt x="29781869" y="189230"/>
                    <a:pt x="29722282" y="182880"/>
                    <a:pt x="29667659" y="177800"/>
                  </a:cubicBezTo>
                  <a:cubicBezTo>
                    <a:pt x="29647797" y="175260"/>
                    <a:pt x="29627934" y="173990"/>
                    <a:pt x="29603105" y="171450"/>
                  </a:cubicBezTo>
                  <a:cubicBezTo>
                    <a:pt x="29478963" y="161290"/>
                    <a:pt x="29339924" y="154940"/>
                    <a:pt x="29210819" y="172720"/>
                  </a:cubicBezTo>
                  <a:lnTo>
                    <a:pt x="29230681" y="163830"/>
                  </a:lnTo>
                  <a:cubicBezTo>
                    <a:pt x="28997294" y="166370"/>
                    <a:pt x="28699355" y="168910"/>
                    <a:pt x="28535486" y="214630"/>
                  </a:cubicBezTo>
                  <a:cubicBezTo>
                    <a:pt x="28470932" y="142240"/>
                    <a:pt x="28371620" y="156210"/>
                    <a:pt x="28272305" y="133350"/>
                  </a:cubicBezTo>
                  <a:cubicBezTo>
                    <a:pt x="28113406" y="165100"/>
                    <a:pt x="27795603" y="153670"/>
                    <a:pt x="27552284" y="181610"/>
                  </a:cubicBezTo>
                  <a:cubicBezTo>
                    <a:pt x="27517527" y="148590"/>
                    <a:pt x="27353657" y="194310"/>
                    <a:pt x="27343726" y="146050"/>
                  </a:cubicBezTo>
                  <a:cubicBezTo>
                    <a:pt x="26663430" y="233680"/>
                    <a:pt x="25834164" y="195580"/>
                    <a:pt x="25124074" y="120650"/>
                  </a:cubicBezTo>
                  <a:lnTo>
                    <a:pt x="25134005" y="116840"/>
                  </a:lnTo>
                  <a:cubicBezTo>
                    <a:pt x="25069451" y="134620"/>
                    <a:pt x="24994967" y="166370"/>
                    <a:pt x="24925448" y="195580"/>
                  </a:cubicBezTo>
                  <a:cubicBezTo>
                    <a:pt x="24811237" y="193040"/>
                    <a:pt x="24697027" y="190500"/>
                    <a:pt x="24582816" y="186690"/>
                  </a:cubicBezTo>
                  <a:cubicBezTo>
                    <a:pt x="24543091" y="185420"/>
                    <a:pt x="24498401" y="184150"/>
                    <a:pt x="24458675" y="184150"/>
                  </a:cubicBezTo>
                  <a:cubicBezTo>
                    <a:pt x="24458675" y="181610"/>
                    <a:pt x="24463640" y="179070"/>
                    <a:pt x="24478537" y="173990"/>
                  </a:cubicBezTo>
                  <a:cubicBezTo>
                    <a:pt x="24354396" y="194310"/>
                    <a:pt x="24230254" y="134620"/>
                    <a:pt x="24081284" y="170180"/>
                  </a:cubicBezTo>
                  <a:lnTo>
                    <a:pt x="24076318" y="157480"/>
                  </a:lnTo>
                  <a:lnTo>
                    <a:pt x="24001834" y="171450"/>
                  </a:lnTo>
                  <a:lnTo>
                    <a:pt x="23981970" y="171450"/>
                  </a:lnTo>
                  <a:cubicBezTo>
                    <a:pt x="23986936" y="158750"/>
                    <a:pt x="23991901" y="143510"/>
                    <a:pt x="24021697" y="140970"/>
                  </a:cubicBezTo>
                  <a:cubicBezTo>
                    <a:pt x="23649271" y="133350"/>
                    <a:pt x="23271880" y="137160"/>
                    <a:pt x="22894489" y="143510"/>
                  </a:cubicBezTo>
                  <a:cubicBezTo>
                    <a:pt x="22392957" y="135890"/>
                    <a:pt x="21891425" y="139700"/>
                    <a:pt x="21365065" y="173990"/>
                  </a:cubicBezTo>
                  <a:cubicBezTo>
                    <a:pt x="21106850" y="176530"/>
                    <a:pt x="20848636" y="176530"/>
                    <a:pt x="20595386" y="172720"/>
                  </a:cubicBezTo>
                  <a:lnTo>
                    <a:pt x="20640078" y="157480"/>
                  </a:lnTo>
                  <a:lnTo>
                    <a:pt x="20515935" y="171450"/>
                  </a:lnTo>
                  <a:cubicBezTo>
                    <a:pt x="20486142" y="171450"/>
                    <a:pt x="20456348" y="170180"/>
                    <a:pt x="20426553" y="170180"/>
                  </a:cubicBezTo>
                  <a:cubicBezTo>
                    <a:pt x="20426553" y="168910"/>
                    <a:pt x="20431519" y="168910"/>
                    <a:pt x="20431519" y="167640"/>
                  </a:cubicBezTo>
                  <a:cubicBezTo>
                    <a:pt x="20148477" y="138430"/>
                    <a:pt x="19850537" y="181610"/>
                    <a:pt x="19572460" y="172720"/>
                  </a:cubicBezTo>
                  <a:cubicBezTo>
                    <a:pt x="19572460" y="165100"/>
                    <a:pt x="19617150" y="149860"/>
                    <a:pt x="19582391" y="140970"/>
                  </a:cubicBezTo>
                  <a:cubicBezTo>
                    <a:pt x="19373833" y="182880"/>
                    <a:pt x="19259623" y="82550"/>
                    <a:pt x="19145411" y="171450"/>
                  </a:cubicBezTo>
                  <a:cubicBezTo>
                    <a:pt x="19135480" y="167640"/>
                    <a:pt x="19130514" y="147320"/>
                    <a:pt x="19155344" y="139700"/>
                  </a:cubicBezTo>
                  <a:cubicBezTo>
                    <a:pt x="18579326" y="165100"/>
                    <a:pt x="17993378" y="160020"/>
                    <a:pt x="17417360" y="140970"/>
                  </a:cubicBezTo>
                  <a:cubicBezTo>
                    <a:pt x="16935690" y="217170"/>
                    <a:pt x="16419261" y="144780"/>
                    <a:pt x="15917729" y="199390"/>
                  </a:cubicBezTo>
                  <a:lnTo>
                    <a:pt x="15892901" y="199390"/>
                  </a:lnTo>
                  <a:lnTo>
                    <a:pt x="15897867" y="186690"/>
                  </a:lnTo>
                  <a:cubicBezTo>
                    <a:pt x="15818416" y="193040"/>
                    <a:pt x="15738965" y="198120"/>
                    <a:pt x="15654548" y="200660"/>
                  </a:cubicBezTo>
                  <a:cubicBezTo>
                    <a:pt x="15470818" y="201930"/>
                    <a:pt x="15287089" y="203200"/>
                    <a:pt x="15108326" y="204470"/>
                  </a:cubicBezTo>
                  <a:cubicBezTo>
                    <a:pt x="14989149" y="201930"/>
                    <a:pt x="14874939" y="199390"/>
                    <a:pt x="14755763" y="195580"/>
                  </a:cubicBezTo>
                  <a:lnTo>
                    <a:pt x="14755763" y="193040"/>
                  </a:lnTo>
                  <a:cubicBezTo>
                    <a:pt x="14740866" y="193040"/>
                    <a:pt x="14721004" y="194310"/>
                    <a:pt x="14706107" y="194310"/>
                  </a:cubicBezTo>
                  <a:cubicBezTo>
                    <a:pt x="14437961" y="185420"/>
                    <a:pt x="14164849" y="176530"/>
                    <a:pt x="13896702" y="180340"/>
                  </a:cubicBezTo>
                  <a:cubicBezTo>
                    <a:pt x="13807320" y="177800"/>
                    <a:pt x="13732836" y="177800"/>
                    <a:pt x="13658351" y="179070"/>
                  </a:cubicBezTo>
                  <a:cubicBezTo>
                    <a:pt x="13246201" y="162560"/>
                    <a:pt x="12834050" y="142240"/>
                    <a:pt x="12416934" y="152400"/>
                  </a:cubicBezTo>
                  <a:cubicBezTo>
                    <a:pt x="12183548" y="140970"/>
                    <a:pt x="11945196" y="142240"/>
                    <a:pt x="11701878" y="148590"/>
                  </a:cubicBezTo>
                  <a:lnTo>
                    <a:pt x="11706844" y="146050"/>
                  </a:lnTo>
                  <a:cubicBezTo>
                    <a:pt x="11706844" y="147320"/>
                    <a:pt x="11701878" y="147320"/>
                    <a:pt x="11701878" y="148590"/>
                  </a:cubicBezTo>
                  <a:cubicBezTo>
                    <a:pt x="11384076" y="157480"/>
                    <a:pt x="11061307" y="176530"/>
                    <a:pt x="10738539" y="185420"/>
                  </a:cubicBezTo>
                  <a:cubicBezTo>
                    <a:pt x="10614397" y="173990"/>
                    <a:pt x="10485290" y="168910"/>
                    <a:pt x="10331355" y="190500"/>
                  </a:cubicBezTo>
                  <a:lnTo>
                    <a:pt x="10361148" y="173990"/>
                  </a:lnTo>
                  <a:cubicBezTo>
                    <a:pt x="10296595" y="181610"/>
                    <a:pt x="10232041" y="186690"/>
                    <a:pt x="10167487" y="187960"/>
                  </a:cubicBezTo>
                  <a:cubicBezTo>
                    <a:pt x="10137694" y="186690"/>
                    <a:pt x="10107899" y="186690"/>
                    <a:pt x="10078106" y="185420"/>
                  </a:cubicBezTo>
                  <a:cubicBezTo>
                    <a:pt x="10063208" y="184150"/>
                    <a:pt x="10053277" y="182880"/>
                    <a:pt x="10038380" y="180340"/>
                  </a:cubicBezTo>
                  <a:cubicBezTo>
                    <a:pt x="10053277" y="177800"/>
                    <a:pt x="10048311" y="172720"/>
                    <a:pt x="10073139" y="168910"/>
                  </a:cubicBezTo>
                  <a:cubicBezTo>
                    <a:pt x="9740440" y="97790"/>
                    <a:pt x="9353118" y="171450"/>
                    <a:pt x="8995590" y="166370"/>
                  </a:cubicBezTo>
                  <a:lnTo>
                    <a:pt x="9040281" y="134620"/>
                  </a:lnTo>
                  <a:cubicBezTo>
                    <a:pt x="8861517" y="171450"/>
                    <a:pt x="8548681" y="133350"/>
                    <a:pt x="8320260" y="149860"/>
                  </a:cubicBezTo>
                  <a:lnTo>
                    <a:pt x="8335156" y="134620"/>
                  </a:lnTo>
                  <a:lnTo>
                    <a:pt x="8215981" y="154940"/>
                  </a:lnTo>
                  <a:lnTo>
                    <a:pt x="8215981" y="124460"/>
                  </a:lnTo>
                  <a:cubicBezTo>
                    <a:pt x="8086873" y="123190"/>
                    <a:pt x="7957766" y="127000"/>
                    <a:pt x="7833624" y="130810"/>
                  </a:cubicBezTo>
                  <a:cubicBezTo>
                    <a:pt x="7356920" y="95250"/>
                    <a:pt x="6880216" y="100330"/>
                    <a:pt x="6403512" y="121920"/>
                  </a:cubicBezTo>
                  <a:cubicBezTo>
                    <a:pt x="6140332" y="118110"/>
                    <a:pt x="5887083" y="121920"/>
                    <a:pt x="5633834" y="128270"/>
                  </a:cubicBezTo>
                  <a:cubicBezTo>
                    <a:pt x="5231615" y="138430"/>
                    <a:pt x="4829396" y="156210"/>
                    <a:pt x="4412280" y="165100"/>
                  </a:cubicBezTo>
                  <a:cubicBezTo>
                    <a:pt x="4422211" y="162560"/>
                    <a:pt x="4427177" y="153670"/>
                    <a:pt x="4442074" y="151130"/>
                  </a:cubicBezTo>
                  <a:cubicBezTo>
                    <a:pt x="4412280" y="158750"/>
                    <a:pt x="4382486" y="171450"/>
                    <a:pt x="4347726" y="173990"/>
                  </a:cubicBezTo>
                  <a:lnTo>
                    <a:pt x="4327864" y="173990"/>
                  </a:lnTo>
                  <a:cubicBezTo>
                    <a:pt x="4317933" y="167640"/>
                    <a:pt x="4342761" y="161290"/>
                    <a:pt x="4352692" y="158750"/>
                  </a:cubicBezTo>
                  <a:cubicBezTo>
                    <a:pt x="4203722" y="111760"/>
                    <a:pt x="3905782" y="184150"/>
                    <a:pt x="3811435" y="148590"/>
                  </a:cubicBezTo>
                  <a:cubicBezTo>
                    <a:pt x="3771709" y="152400"/>
                    <a:pt x="3751847" y="168910"/>
                    <a:pt x="3766744" y="182880"/>
                  </a:cubicBezTo>
                  <a:cubicBezTo>
                    <a:pt x="3399284" y="186690"/>
                    <a:pt x="3036791" y="181610"/>
                    <a:pt x="2679263" y="143510"/>
                  </a:cubicBezTo>
                  <a:cubicBezTo>
                    <a:pt x="2267113" y="196850"/>
                    <a:pt x="1825168" y="68580"/>
                    <a:pt x="1358396" y="81280"/>
                  </a:cubicBezTo>
                  <a:lnTo>
                    <a:pt x="1373293" y="100330"/>
                  </a:lnTo>
                  <a:cubicBezTo>
                    <a:pt x="1214391" y="40640"/>
                    <a:pt x="995902" y="180340"/>
                    <a:pt x="901554" y="91440"/>
                  </a:cubicBezTo>
                  <a:lnTo>
                    <a:pt x="921417" y="87630"/>
                  </a:lnTo>
                  <a:cubicBezTo>
                    <a:pt x="837001" y="43180"/>
                    <a:pt x="707893" y="191770"/>
                    <a:pt x="658237" y="138430"/>
                  </a:cubicBezTo>
                  <a:lnTo>
                    <a:pt x="643340" y="160020"/>
                  </a:lnTo>
                  <a:cubicBezTo>
                    <a:pt x="534095" y="165100"/>
                    <a:pt x="633408" y="134620"/>
                    <a:pt x="553958" y="125730"/>
                  </a:cubicBezTo>
                  <a:cubicBezTo>
                    <a:pt x="524164" y="128270"/>
                    <a:pt x="539061" y="165100"/>
                    <a:pt x="474507" y="152400"/>
                  </a:cubicBezTo>
                  <a:cubicBezTo>
                    <a:pt x="469541" y="63500"/>
                    <a:pt x="211327" y="170180"/>
                    <a:pt x="211327" y="69850"/>
                  </a:cubicBezTo>
                  <a:cubicBezTo>
                    <a:pt x="270915" y="69850"/>
                    <a:pt x="126910" y="30480"/>
                    <a:pt x="260983" y="10160"/>
                  </a:cubicBezTo>
                  <a:cubicBezTo>
                    <a:pt x="221258" y="0"/>
                    <a:pt x="47460" y="3810"/>
                    <a:pt x="57391" y="45720"/>
                  </a:cubicBezTo>
                  <a:cubicBezTo>
                    <a:pt x="37528" y="91440"/>
                    <a:pt x="0" y="129540"/>
                    <a:pt x="67322" y="165100"/>
                  </a:cubicBezTo>
                  <a:lnTo>
                    <a:pt x="92151" y="132080"/>
                  </a:lnTo>
                  <a:cubicBezTo>
                    <a:pt x="126910" y="165100"/>
                    <a:pt x="116979" y="148590"/>
                    <a:pt x="126910" y="173990"/>
                  </a:cubicBezTo>
                  <a:cubicBezTo>
                    <a:pt x="265949" y="179070"/>
                    <a:pt x="280846" y="227330"/>
                    <a:pt x="380159" y="247650"/>
                  </a:cubicBezTo>
                  <a:lnTo>
                    <a:pt x="380159" y="243840"/>
                  </a:lnTo>
                  <a:cubicBezTo>
                    <a:pt x="419885" y="223520"/>
                    <a:pt x="464576" y="219710"/>
                    <a:pt x="504301" y="223520"/>
                  </a:cubicBezTo>
                  <a:cubicBezTo>
                    <a:pt x="504301" y="237490"/>
                    <a:pt x="548992" y="241300"/>
                    <a:pt x="504301" y="257810"/>
                  </a:cubicBezTo>
                  <a:cubicBezTo>
                    <a:pt x="548992" y="265430"/>
                    <a:pt x="588717" y="264160"/>
                    <a:pt x="633408" y="261620"/>
                  </a:cubicBezTo>
                  <a:cubicBezTo>
                    <a:pt x="643340" y="264160"/>
                    <a:pt x="653271" y="261620"/>
                    <a:pt x="663202" y="259080"/>
                  </a:cubicBezTo>
                  <a:cubicBezTo>
                    <a:pt x="697962" y="255270"/>
                    <a:pt x="732722" y="248920"/>
                    <a:pt x="772447" y="245110"/>
                  </a:cubicBezTo>
                  <a:cubicBezTo>
                    <a:pt x="812172" y="243840"/>
                    <a:pt x="851898" y="241300"/>
                    <a:pt x="891623" y="240030"/>
                  </a:cubicBezTo>
                  <a:cubicBezTo>
                    <a:pt x="911486" y="241300"/>
                    <a:pt x="926383" y="243840"/>
                    <a:pt x="946245" y="248920"/>
                  </a:cubicBezTo>
                  <a:lnTo>
                    <a:pt x="926383" y="267970"/>
                  </a:lnTo>
                  <a:cubicBezTo>
                    <a:pt x="1030662" y="280670"/>
                    <a:pt x="951211" y="220980"/>
                    <a:pt x="1060456" y="246380"/>
                  </a:cubicBezTo>
                  <a:cubicBezTo>
                    <a:pt x="1100181" y="262890"/>
                    <a:pt x="1045559" y="270510"/>
                    <a:pt x="1065421" y="271780"/>
                  </a:cubicBezTo>
                  <a:cubicBezTo>
                    <a:pt x="1293842" y="265430"/>
                    <a:pt x="1527228" y="284480"/>
                    <a:pt x="1740752" y="240030"/>
                  </a:cubicBezTo>
                  <a:cubicBezTo>
                    <a:pt x="1790409" y="280670"/>
                    <a:pt x="1984070" y="242570"/>
                    <a:pt x="2063520" y="281940"/>
                  </a:cubicBezTo>
                  <a:cubicBezTo>
                    <a:pt x="2108211" y="270510"/>
                    <a:pt x="2152902" y="269240"/>
                    <a:pt x="2182696" y="259080"/>
                  </a:cubicBezTo>
                  <a:cubicBezTo>
                    <a:pt x="2212490" y="260350"/>
                    <a:pt x="2237318" y="261620"/>
                    <a:pt x="2257181" y="260350"/>
                  </a:cubicBezTo>
                  <a:cubicBezTo>
                    <a:pt x="2252215" y="265430"/>
                    <a:pt x="2247250" y="271780"/>
                    <a:pt x="2237318" y="269240"/>
                  </a:cubicBezTo>
                  <a:cubicBezTo>
                    <a:pt x="2401185" y="341630"/>
                    <a:pt x="2445876" y="204470"/>
                    <a:pt x="2599812" y="293370"/>
                  </a:cubicBezTo>
                  <a:cubicBezTo>
                    <a:pt x="2629606" y="236220"/>
                    <a:pt x="2862992" y="306070"/>
                    <a:pt x="2972237" y="254000"/>
                  </a:cubicBezTo>
                  <a:lnTo>
                    <a:pt x="3002031" y="254000"/>
                  </a:lnTo>
                  <a:cubicBezTo>
                    <a:pt x="3011962" y="262890"/>
                    <a:pt x="3011962" y="271780"/>
                    <a:pt x="3006997" y="280670"/>
                  </a:cubicBezTo>
                  <a:cubicBezTo>
                    <a:pt x="3295005" y="284480"/>
                    <a:pt x="3612808" y="308610"/>
                    <a:pt x="3861091" y="312420"/>
                  </a:cubicBezTo>
                  <a:cubicBezTo>
                    <a:pt x="4074615" y="260350"/>
                    <a:pt x="4367589" y="340360"/>
                    <a:pt x="4556285" y="266700"/>
                  </a:cubicBezTo>
                  <a:cubicBezTo>
                    <a:pt x="4705255" y="283210"/>
                    <a:pt x="4943607" y="316230"/>
                    <a:pt x="5152165" y="288290"/>
                  </a:cubicBezTo>
                  <a:lnTo>
                    <a:pt x="5132302" y="297180"/>
                  </a:lnTo>
                  <a:cubicBezTo>
                    <a:pt x="5296169" y="295910"/>
                    <a:pt x="5484864" y="293370"/>
                    <a:pt x="5643766" y="278130"/>
                  </a:cubicBezTo>
                  <a:cubicBezTo>
                    <a:pt x="5713285" y="270510"/>
                    <a:pt x="5777838" y="261620"/>
                    <a:pt x="5832461" y="246380"/>
                  </a:cubicBezTo>
                  <a:cubicBezTo>
                    <a:pt x="5892049" y="318770"/>
                    <a:pt x="5996328" y="304800"/>
                    <a:pt x="6095641" y="327660"/>
                  </a:cubicBezTo>
                  <a:cubicBezTo>
                    <a:pt x="6254543" y="295910"/>
                    <a:pt x="6572345" y="307340"/>
                    <a:pt x="6815663" y="279400"/>
                  </a:cubicBezTo>
                  <a:cubicBezTo>
                    <a:pt x="6850422" y="312420"/>
                    <a:pt x="7014290" y="266700"/>
                    <a:pt x="7024221" y="314960"/>
                  </a:cubicBezTo>
                  <a:cubicBezTo>
                    <a:pt x="7704517" y="227330"/>
                    <a:pt x="8533783" y="265430"/>
                    <a:pt x="9243874" y="340360"/>
                  </a:cubicBezTo>
                  <a:lnTo>
                    <a:pt x="9233943" y="344170"/>
                  </a:lnTo>
                  <a:cubicBezTo>
                    <a:pt x="9298496" y="326390"/>
                    <a:pt x="9372981" y="294640"/>
                    <a:pt x="9442500" y="265430"/>
                  </a:cubicBezTo>
                  <a:cubicBezTo>
                    <a:pt x="9556710" y="267970"/>
                    <a:pt x="9670921" y="270510"/>
                    <a:pt x="9785131" y="274320"/>
                  </a:cubicBezTo>
                  <a:cubicBezTo>
                    <a:pt x="9824857" y="275590"/>
                    <a:pt x="9869547" y="276860"/>
                    <a:pt x="9909273" y="276860"/>
                  </a:cubicBezTo>
                  <a:cubicBezTo>
                    <a:pt x="9909273" y="279400"/>
                    <a:pt x="9904307" y="281940"/>
                    <a:pt x="9889410" y="287020"/>
                  </a:cubicBezTo>
                  <a:cubicBezTo>
                    <a:pt x="10013552" y="266700"/>
                    <a:pt x="10137694" y="327660"/>
                    <a:pt x="10286664" y="290830"/>
                  </a:cubicBezTo>
                  <a:lnTo>
                    <a:pt x="10291629" y="303530"/>
                  </a:lnTo>
                  <a:lnTo>
                    <a:pt x="10366115" y="289560"/>
                  </a:lnTo>
                  <a:lnTo>
                    <a:pt x="10385977" y="289560"/>
                  </a:lnTo>
                  <a:cubicBezTo>
                    <a:pt x="10381011" y="302260"/>
                    <a:pt x="10376046" y="317500"/>
                    <a:pt x="10346251" y="320040"/>
                  </a:cubicBezTo>
                  <a:cubicBezTo>
                    <a:pt x="10718677" y="327660"/>
                    <a:pt x="11091101" y="323850"/>
                    <a:pt x="11473458" y="317500"/>
                  </a:cubicBezTo>
                  <a:cubicBezTo>
                    <a:pt x="11974990" y="325120"/>
                    <a:pt x="12476522" y="321310"/>
                    <a:pt x="13002883" y="287020"/>
                  </a:cubicBezTo>
                  <a:cubicBezTo>
                    <a:pt x="13261098" y="284480"/>
                    <a:pt x="13519313" y="284480"/>
                    <a:pt x="13772561" y="288290"/>
                  </a:cubicBezTo>
                  <a:lnTo>
                    <a:pt x="13727871" y="303530"/>
                  </a:lnTo>
                  <a:lnTo>
                    <a:pt x="13852012" y="289560"/>
                  </a:lnTo>
                  <a:cubicBezTo>
                    <a:pt x="13881805" y="289560"/>
                    <a:pt x="13911600" y="290830"/>
                    <a:pt x="13941394" y="290830"/>
                  </a:cubicBezTo>
                  <a:cubicBezTo>
                    <a:pt x="13941394" y="292100"/>
                    <a:pt x="13936428" y="292100"/>
                    <a:pt x="13936428" y="293370"/>
                  </a:cubicBezTo>
                  <a:cubicBezTo>
                    <a:pt x="14219472" y="322580"/>
                    <a:pt x="14517412" y="279400"/>
                    <a:pt x="14795489" y="288290"/>
                  </a:cubicBezTo>
                  <a:cubicBezTo>
                    <a:pt x="14795489" y="295910"/>
                    <a:pt x="14750797" y="311150"/>
                    <a:pt x="14785556" y="320040"/>
                  </a:cubicBezTo>
                  <a:cubicBezTo>
                    <a:pt x="14994116" y="278130"/>
                    <a:pt x="15108326" y="378460"/>
                    <a:pt x="15222536" y="289560"/>
                  </a:cubicBezTo>
                  <a:cubicBezTo>
                    <a:pt x="15232467" y="293370"/>
                    <a:pt x="15237433" y="313690"/>
                    <a:pt x="15212605" y="321310"/>
                  </a:cubicBezTo>
                  <a:cubicBezTo>
                    <a:pt x="15788622" y="295910"/>
                    <a:pt x="16374571" y="300990"/>
                    <a:pt x="16950587" y="320040"/>
                  </a:cubicBezTo>
                  <a:cubicBezTo>
                    <a:pt x="17432257" y="243840"/>
                    <a:pt x="17948687" y="316230"/>
                    <a:pt x="18450220" y="261620"/>
                  </a:cubicBezTo>
                  <a:lnTo>
                    <a:pt x="18475047" y="261620"/>
                  </a:lnTo>
                  <a:lnTo>
                    <a:pt x="18470082" y="274320"/>
                  </a:lnTo>
                  <a:cubicBezTo>
                    <a:pt x="18549533" y="267970"/>
                    <a:pt x="18628982" y="262890"/>
                    <a:pt x="18713399" y="260350"/>
                  </a:cubicBezTo>
                  <a:lnTo>
                    <a:pt x="19264588" y="256540"/>
                  </a:lnTo>
                  <a:cubicBezTo>
                    <a:pt x="19378799" y="259080"/>
                    <a:pt x="19497974" y="261620"/>
                    <a:pt x="19612184" y="265430"/>
                  </a:cubicBezTo>
                  <a:lnTo>
                    <a:pt x="19612184" y="267970"/>
                  </a:lnTo>
                  <a:cubicBezTo>
                    <a:pt x="19632048" y="267970"/>
                    <a:pt x="19646945" y="266700"/>
                    <a:pt x="19666807" y="266700"/>
                  </a:cubicBezTo>
                  <a:cubicBezTo>
                    <a:pt x="19934954" y="275590"/>
                    <a:pt x="20208064" y="284480"/>
                    <a:pt x="20476211" y="280670"/>
                  </a:cubicBezTo>
                  <a:cubicBezTo>
                    <a:pt x="20560627" y="283210"/>
                    <a:pt x="20640078" y="283210"/>
                    <a:pt x="20714562" y="281940"/>
                  </a:cubicBezTo>
                  <a:cubicBezTo>
                    <a:pt x="21126714" y="298450"/>
                    <a:pt x="21538864" y="318770"/>
                    <a:pt x="21955979" y="308610"/>
                  </a:cubicBezTo>
                  <a:cubicBezTo>
                    <a:pt x="22189365" y="320040"/>
                    <a:pt x="22427718" y="318770"/>
                    <a:pt x="22671035" y="312420"/>
                  </a:cubicBezTo>
                  <a:lnTo>
                    <a:pt x="22666069" y="314960"/>
                  </a:lnTo>
                  <a:cubicBezTo>
                    <a:pt x="22666069" y="313690"/>
                    <a:pt x="22671035" y="313690"/>
                    <a:pt x="22671035" y="312420"/>
                  </a:cubicBezTo>
                  <a:cubicBezTo>
                    <a:pt x="22988837" y="303530"/>
                    <a:pt x="23311607" y="284480"/>
                    <a:pt x="23634374" y="275590"/>
                  </a:cubicBezTo>
                  <a:cubicBezTo>
                    <a:pt x="23758516" y="287020"/>
                    <a:pt x="23887623" y="292100"/>
                    <a:pt x="24041559" y="270510"/>
                  </a:cubicBezTo>
                  <a:lnTo>
                    <a:pt x="24011765" y="287020"/>
                  </a:lnTo>
                  <a:cubicBezTo>
                    <a:pt x="24071352" y="279400"/>
                    <a:pt x="24140872" y="274320"/>
                    <a:pt x="24200461" y="273050"/>
                  </a:cubicBezTo>
                  <a:cubicBezTo>
                    <a:pt x="24230254" y="274320"/>
                    <a:pt x="24260048" y="274320"/>
                    <a:pt x="24289843" y="275590"/>
                  </a:cubicBezTo>
                  <a:cubicBezTo>
                    <a:pt x="24304740" y="276860"/>
                    <a:pt x="24314671" y="278130"/>
                    <a:pt x="24329568" y="280670"/>
                  </a:cubicBezTo>
                  <a:cubicBezTo>
                    <a:pt x="24314671" y="283210"/>
                    <a:pt x="24319636" y="288290"/>
                    <a:pt x="24294809" y="292100"/>
                  </a:cubicBezTo>
                  <a:cubicBezTo>
                    <a:pt x="24627508" y="363220"/>
                    <a:pt x="25014830" y="289560"/>
                    <a:pt x="25372358" y="294640"/>
                  </a:cubicBezTo>
                  <a:lnTo>
                    <a:pt x="25327666" y="326390"/>
                  </a:lnTo>
                  <a:cubicBezTo>
                    <a:pt x="25506431" y="289560"/>
                    <a:pt x="25819267" y="327660"/>
                    <a:pt x="26047688" y="311150"/>
                  </a:cubicBezTo>
                  <a:lnTo>
                    <a:pt x="26032792" y="326390"/>
                  </a:lnTo>
                  <a:lnTo>
                    <a:pt x="26151967" y="306070"/>
                  </a:lnTo>
                  <a:lnTo>
                    <a:pt x="26151967" y="336550"/>
                  </a:lnTo>
                  <a:cubicBezTo>
                    <a:pt x="26281075" y="337820"/>
                    <a:pt x="26410180" y="334010"/>
                    <a:pt x="26534325" y="330200"/>
                  </a:cubicBezTo>
                  <a:cubicBezTo>
                    <a:pt x="27011027" y="365760"/>
                    <a:pt x="27487730" y="360680"/>
                    <a:pt x="27964436" y="339090"/>
                  </a:cubicBezTo>
                  <a:cubicBezTo>
                    <a:pt x="28540453" y="346710"/>
                    <a:pt x="29086677" y="321310"/>
                    <a:pt x="29652761" y="303530"/>
                  </a:cubicBezTo>
                  <a:cubicBezTo>
                    <a:pt x="29742144" y="300990"/>
                    <a:pt x="29871253" y="297180"/>
                    <a:pt x="29955666" y="295910"/>
                  </a:cubicBezTo>
                  <a:cubicBezTo>
                    <a:pt x="29945735" y="298450"/>
                    <a:pt x="29940771" y="307340"/>
                    <a:pt x="29925873" y="309880"/>
                  </a:cubicBezTo>
                  <a:cubicBezTo>
                    <a:pt x="29955666" y="302260"/>
                    <a:pt x="29985463" y="289560"/>
                    <a:pt x="30020220" y="287020"/>
                  </a:cubicBezTo>
                  <a:lnTo>
                    <a:pt x="30045050" y="287020"/>
                  </a:lnTo>
                  <a:cubicBezTo>
                    <a:pt x="30054981" y="293370"/>
                    <a:pt x="30030151" y="299720"/>
                    <a:pt x="30020220" y="302260"/>
                  </a:cubicBezTo>
                  <a:cubicBezTo>
                    <a:pt x="30169191" y="349250"/>
                    <a:pt x="30467133" y="276860"/>
                    <a:pt x="30561480" y="312420"/>
                  </a:cubicBezTo>
                  <a:cubicBezTo>
                    <a:pt x="30601205" y="308610"/>
                    <a:pt x="30621067" y="292100"/>
                    <a:pt x="30606169" y="278130"/>
                  </a:cubicBezTo>
                  <a:cubicBezTo>
                    <a:pt x="30973629" y="274320"/>
                    <a:pt x="31336121" y="279400"/>
                    <a:pt x="31693650" y="317500"/>
                  </a:cubicBezTo>
                  <a:cubicBezTo>
                    <a:pt x="32115733" y="264160"/>
                    <a:pt x="32557678" y="392430"/>
                    <a:pt x="33019482" y="379730"/>
                  </a:cubicBezTo>
                  <a:lnTo>
                    <a:pt x="33004587" y="360680"/>
                  </a:lnTo>
                  <a:cubicBezTo>
                    <a:pt x="33163489" y="420370"/>
                    <a:pt x="33381978" y="280670"/>
                    <a:pt x="33476326" y="369570"/>
                  </a:cubicBezTo>
                  <a:lnTo>
                    <a:pt x="33456463" y="373380"/>
                  </a:lnTo>
                  <a:cubicBezTo>
                    <a:pt x="33540880" y="417830"/>
                    <a:pt x="33669985" y="270510"/>
                    <a:pt x="33719641" y="323850"/>
                  </a:cubicBezTo>
                  <a:lnTo>
                    <a:pt x="33734539" y="302260"/>
                  </a:lnTo>
                  <a:cubicBezTo>
                    <a:pt x="33843785" y="297180"/>
                    <a:pt x="33744471" y="327660"/>
                    <a:pt x="33823920" y="336550"/>
                  </a:cubicBezTo>
                  <a:cubicBezTo>
                    <a:pt x="33853717" y="334010"/>
                    <a:pt x="33838818" y="297180"/>
                    <a:pt x="33903372" y="309880"/>
                  </a:cubicBezTo>
                  <a:cubicBezTo>
                    <a:pt x="33908336" y="398780"/>
                    <a:pt x="34166553" y="292100"/>
                    <a:pt x="34161586" y="392430"/>
                  </a:cubicBezTo>
                  <a:cubicBezTo>
                    <a:pt x="34101999" y="392430"/>
                    <a:pt x="34246003" y="431800"/>
                    <a:pt x="34116894" y="452120"/>
                  </a:cubicBezTo>
                  <a:cubicBezTo>
                    <a:pt x="34151655" y="462280"/>
                    <a:pt x="34330419" y="458470"/>
                    <a:pt x="34320488" y="416560"/>
                  </a:cubicBezTo>
                  <a:cubicBezTo>
                    <a:pt x="34330419" y="369570"/>
                    <a:pt x="34367949" y="330200"/>
                    <a:pt x="34300626" y="294640"/>
                  </a:cubicBezTo>
                  <a:close/>
                  <a:moveTo>
                    <a:pt x="747619" y="226060"/>
                  </a:moveTo>
                  <a:cubicBezTo>
                    <a:pt x="752584" y="224790"/>
                    <a:pt x="752584" y="224790"/>
                    <a:pt x="752584" y="226060"/>
                  </a:cubicBezTo>
                  <a:lnTo>
                    <a:pt x="747619" y="226060"/>
                  </a:lnTo>
                  <a:close/>
                  <a:moveTo>
                    <a:pt x="32473261" y="250190"/>
                  </a:moveTo>
                  <a:cubicBezTo>
                    <a:pt x="32483192" y="248920"/>
                    <a:pt x="32488160" y="248920"/>
                    <a:pt x="32498091" y="247650"/>
                  </a:cubicBezTo>
                  <a:cubicBezTo>
                    <a:pt x="32493124" y="252730"/>
                    <a:pt x="32493124" y="259080"/>
                    <a:pt x="32508022" y="269240"/>
                  </a:cubicBezTo>
                  <a:cubicBezTo>
                    <a:pt x="32498091" y="262890"/>
                    <a:pt x="32488160" y="256540"/>
                    <a:pt x="32473261" y="250190"/>
                  </a:cubicBezTo>
                  <a:close/>
                  <a:moveTo>
                    <a:pt x="32835754" y="224790"/>
                  </a:moveTo>
                  <a:cubicBezTo>
                    <a:pt x="32984725" y="219710"/>
                    <a:pt x="33138659" y="220980"/>
                    <a:pt x="33287630" y="223520"/>
                  </a:cubicBezTo>
                  <a:cubicBezTo>
                    <a:pt x="33138659" y="226060"/>
                    <a:pt x="32989692" y="226060"/>
                    <a:pt x="32835754" y="224790"/>
                  </a:cubicBezTo>
                  <a:close/>
                  <a:moveTo>
                    <a:pt x="33615365" y="234950"/>
                  </a:moveTo>
                  <a:lnTo>
                    <a:pt x="33620329" y="234950"/>
                  </a:lnTo>
                  <a:cubicBezTo>
                    <a:pt x="33620329" y="236220"/>
                    <a:pt x="33615365" y="236220"/>
                    <a:pt x="33615365" y="234950"/>
                  </a:cubicBezTo>
                  <a:close/>
                </a:path>
              </a:pathLst>
            </a:custGeom>
            <a:solidFill>
              <a:srgbClr val="E1B62F"/>
            </a:solidFill>
          </p:spPr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7162" y="3973309"/>
            <a:ext cx="866708" cy="87466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93441" y="3973309"/>
            <a:ext cx="866708" cy="87466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06767" y="3973309"/>
            <a:ext cx="866708" cy="87466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18006" y="3964755"/>
            <a:ext cx="866708" cy="87466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5400000">
            <a:off x="690675" y="694148"/>
            <a:ext cx="1904767" cy="1747624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rcRect l="0" t="50386" r="0" b="386"/>
          <a:stretch>
            <a:fillRect/>
          </a:stretch>
        </p:blipFill>
        <p:spPr>
          <a:xfrm flipH="false" flipV="false" rot="0">
            <a:off x="15638319" y="0"/>
            <a:ext cx="1620981" cy="824756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>
            <a:alphaModFix amt="79000"/>
          </a:blip>
          <a:srcRect l="0" t="0" r="46824" b="13456"/>
          <a:stretch>
            <a:fillRect/>
          </a:stretch>
        </p:blipFill>
        <p:spPr>
          <a:xfrm flipH="false" flipV="false" rot="0">
            <a:off x="16720040" y="0"/>
            <a:ext cx="1567960" cy="313592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 rot="0">
            <a:off x="16542163" y="8386984"/>
            <a:ext cx="1745837" cy="1704373"/>
            <a:chOff x="0" y="0"/>
            <a:chExt cx="2327783" cy="2272498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15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327783" cy="2272498"/>
            </a:xfrm>
            <a:prstGeom prst="rect">
              <a:avLst/>
            </a:prstGeom>
          </p:spPr>
        </p:pic>
        <p:sp>
          <p:nvSpPr>
            <p:cNvPr name="TextBox 24" id="24"/>
            <p:cNvSpPr txBox="true"/>
            <p:nvPr/>
          </p:nvSpPr>
          <p:spPr>
            <a:xfrm rot="0">
              <a:off x="181892" y="59924"/>
              <a:ext cx="1937684" cy="199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>
                  <a:solidFill>
                    <a:srgbClr val="000000"/>
                  </a:solidFill>
                  <a:latin typeface="Open Sans Extra Bold"/>
                </a:rPr>
                <a:t>13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0" y="76610"/>
            <a:ext cx="3286117" cy="62162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56935" y="1011981"/>
            <a:ext cx="16230600" cy="143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4"/>
              </a:lnSpc>
            </a:pPr>
            <a:r>
              <a:rPr lang="en-US" sz="10400">
                <a:solidFill>
                  <a:srgbClr val="202F5A"/>
                </a:solidFill>
                <a:latin typeface="Knewave Bold Italics"/>
              </a:rPr>
              <a:t>PROJECT TIMELINE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3759" y="6807190"/>
            <a:ext cx="4463892" cy="191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7" indent="-280669" lvl="1">
              <a:lnSpc>
                <a:spcPts val="3899"/>
              </a:lnSpc>
              <a:buFont typeface="Arial"/>
              <a:buChar char="•"/>
            </a:pPr>
            <a:r>
              <a:rPr lang="en-US" sz="2599" spc="129">
                <a:solidFill>
                  <a:srgbClr val="545454"/>
                </a:solidFill>
                <a:latin typeface="Nunito Bold Italics"/>
              </a:rPr>
              <a:t>Brainstorming </a:t>
            </a:r>
          </a:p>
          <a:p>
            <a:pPr marL="561337" indent="-280669" lvl="1">
              <a:lnSpc>
                <a:spcPts val="3899"/>
              </a:lnSpc>
              <a:buFont typeface="Arial"/>
              <a:buChar char="•"/>
            </a:pPr>
            <a:r>
              <a:rPr lang="en-US" sz="2599" spc="129">
                <a:solidFill>
                  <a:srgbClr val="545454"/>
                </a:solidFill>
                <a:latin typeface="Nunito Bold Italics"/>
              </a:rPr>
              <a:t>Project idea selection</a:t>
            </a:r>
          </a:p>
          <a:p>
            <a:pPr marL="561337" indent="-280669" lvl="1">
              <a:lnSpc>
                <a:spcPts val="3899"/>
              </a:lnSpc>
              <a:buFont typeface="Arial"/>
              <a:buChar char="•"/>
            </a:pPr>
            <a:r>
              <a:rPr lang="en-US" sz="2599" spc="129">
                <a:solidFill>
                  <a:srgbClr val="545454"/>
                </a:solidFill>
                <a:latin typeface="Nunito Bold Italics"/>
              </a:rPr>
              <a:t>Project requirement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759" y="5872056"/>
            <a:ext cx="3746931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300" spc="267">
                <a:solidFill>
                  <a:srgbClr val="202F5A"/>
                </a:solidFill>
                <a:latin typeface="DM Sans Bold"/>
              </a:rPr>
              <a:t>AUG 1 - AUG 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99546" y="6993658"/>
            <a:ext cx="3841432" cy="93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7" indent="-280669" lvl="1">
              <a:lnSpc>
                <a:spcPts val="3899"/>
              </a:lnSpc>
              <a:buFont typeface="Arial"/>
              <a:buChar char="•"/>
            </a:pPr>
            <a:r>
              <a:rPr lang="en-US" sz="2599" spc="129">
                <a:solidFill>
                  <a:srgbClr val="545454"/>
                </a:solidFill>
                <a:latin typeface="Nunito Bold Italics"/>
              </a:rPr>
              <a:t>Front End Learning &amp; Development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99546" y="5872056"/>
            <a:ext cx="3801974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300" spc="267">
                <a:solidFill>
                  <a:srgbClr val="202F5A"/>
                </a:solidFill>
                <a:latin typeface="DM Sans Bold"/>
              </a:rPr>
              <a:t>AUG 26 - SEP 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55353" y="6807190"/>
            <a:ext cx="3773944" cy="191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7" indent="-280669" lvl="1">
              <a:lnSpc>
                <a:spcPts val="3899"/>
              </a:lnSpc>
              <a:buFont typeface="Arial"/>
              <a:buChar char="•"/>
            </a:pPr>
            <a:r>
              <a:rPr lang="en-US" sz="2599" spc="129">
                <a:solidFill>
                  <a:srgbClr val="545454"/>
                </a:solidFill>
                <a:latin typeface="Nunito Bold Italics"/>
              </a:rPr>
              <a:t>Backend learning &amp; development</a:t>
            </a:r>
          </a:p>
          <a:p>
            <a:pPr marL="561337" indent="-280669" lvl="1">
              <a:lnSpc>
                <a:spcPts val="3899"/>
              </a:lnSpc>
              <a:buFont typeface="Arial"/>
              <a:buChar char="•"/>
            </a:pPr>
            <a:r>
              <a:rPr lang="en-US" sz="2599" spc="129">
                <a:solidFill>
                  <a:srgbClr val="545454"/>
                </a:solidFill>
                <a:latin typeface="Nunito Bold Italics"/>
              </a:rPr>
              <a:t>Database learning &amp; development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55353" y="5872056"/>
            <a:ext cx="3976147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300" spc="267">
                <a:solidFill>
                  <a:srgbClr val="202F5A"/>
                </a:solidFill>
                <a:latin typeface="DM Sans Bold Italics"/>
              </a:rPr>
              <a:t>SEP 20 - NOV 10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43672" y="6807190"/>
            <a:ext cx="4026698" cy="1424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7" indent="-280669" lvl="1">
              <a:lnSpc>
                <a:spcPts val="3899"/>
              </a:lnSpc>
              <a:buFont typeface="Arial"/>
              <a:buChar char="•"/>
            </a:pPr>
            <a:r>
              <a:rPr lang="en-US" sz="2599" spc="129">
                <a:solidFill>
                  <a:srgbClr val="545454"/>
                </a:solidFill>
                <a:latin typeface="Nunito Bold Italics"/>
              </a:rPr>
              <a:t>Debugging</a:t>
            </a:r>
          </a:p>
          <a:p>
            <a:pPr marL="561337" indent="-280669" lvl="1">
              <a:lnSpc>
                <a:spcPts val="3899"/>
              </a:lnSpc>
              <a:buFont typeface="Arial"/>
              <a:buChar char="•"/>
            </a:pPr>
            <a:r>
              <a:rPr lang="en-US" sz="2599" spc="129">
                <a:solidFill>
                  <a:srgbClr val="545454"/>
                </a:solidFill>
                <a:latin typeface="Nunito Bold Italics"/>
              </a:rPr>
              <a:t>Completion of the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43672" y="5872056"/>
            <a:ext cx="4026698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300" spc="267">
                <a:solidFill>
                  <a:srgbClr val="202F5A"/>
                </a:solidFill>
                <a:latin typeface="DM Sans Bold"/>
              </a:rPr>
              <a:t>NOV 10 - NOV 18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913871" y="4308593"/>
            <a:ext cx="14243150" cy="186985"/>
            <a:chOff x="0" y="0"/>
            <a:chExt cx="34342548" cy="450850"/>
          </a:xfrm>
        </p:grpSpPr>
        <p:sp>
          <p:nvSpPr>
            <p:cNvPr name="Freeform 13" id="13"/>
            <p:cNvSpPr/>
            <p:nvPr/>
          </p:nvSpPr>
          <p:spPr>
            <a:xfrm>
              <a:off x="-12700" y="-5080"/>
              <a:ext cx="34367949" cy="462280"/>
            </a:xfrm>
            <a:custGeom>
              <a:avLst/>
              <a:gdLst/>
              <a:ahLst/>
              <a:cxnLst/>
              <a:rect r="r" b="b" t="t" l="l"/>
              <a:pathLst>
                <a:path h="462280" w="34367949">
                  <a:moveTo>
                    <a:pt x="34300626" y="294640"/>
                  </a:moveTo>
                  <a:lnTo>
                    <a:pt x="34275796" y="327660"/>
                  </a:lnTo>
                  <a:cubicBezTo>
                    <a:pt x="34241039" y="294640"/>
                    <a:pt x="34250970" y="311150"/>
                    <a:pt x="34241039" y="285750"/>
                  </a:cubicBezTo>
                  <a:cubicBezTo>
                    <a:pt x="34101999" y="280670"/>
                    <a:pt x="34087101" y="232410"/>
                    <a:pt x="33987789" y="212090"/>
                  </a:cubicBezTo>
                  <a:lnTo>
                    <a:pt x="33987789" y="215900"/>
                  </a:lnTo>
                  <a:cubicBezTo>
                    <a:pt x="33948064" y="236220"/>
                    <a:pt x="33903372" y="240030"/>
                    <a:pt x="33863648" y="236220"/>
                  </a:cubicBezTo>
                  <a:cubicBezTo>
                    <a:pt x="33863648" y="222250"/>
                    <a:pt x="33818956" y="219710"/>
                    <a:pt x="33863648" y="201930"/>
                  </a:cubicBezTo>
                  <a:cubicBezTo>
                    <a:pt x="33818956" y="194310"/>
                    <a:pt x="33779231" y="195580"/>
                    <a:pt x="33734539" y="198120"/>
                  </a:cubicBezTo>
                  <a:cubicBezTo>
                    <a:pt x="33724608" y="195580"/>
                    <a:pt x="33714677" y="198120"/>
                    <a:pt x="33704746" y="200660"/>
                  </a:cubicBezTo>
                  <a:cubicBezTo>
                    <a:pt x="33669985" y="204470"/>
                    <a:pt x="33635228" y="210820"/>
                    <a:pt x="33595500" y="214630"/>
                  </a:cubicBezTo>
                  <a:cubicBezTo>
                    <a:pt x="33555775" y="215900"/>
                    <a:pt x="33516050" y="218440"/>
                    <a:pt x="33476326" y="219710"/>
                  </a:cubicBezTo>
                  <a:cubicBezTo>
                    <a:pt x="33456463" y="218440"/>
                    <a:pt x="33441565" y="215900"/>
                    <a:pt x="33421703" y="210820"/>
                  </a:cubicBezTo>
                  <a:lnTo>
                    <a:pt x="33441565" y="191770"/>
                  </a:lnTo>
                  <a:cubicBezTo>
                    <a:pt x="33337286" y="179070"/>
                    <a:pt x="33416735" y="238760"/>
                    <a:pt x="33307493" y="213360"/>
                  </a:cubicBezTo>
                  <a:cubicBezTo>
                    <a:pt x="33267768" y="196850"/>
                    <a:pt x="33322388" y="189230"/>
                    <a:pt x="33302525" y="187960"/>
                  </a:cubicBezTo>
                  <a:cubicBezTo>
                    <a:pt x="33074105" y="194310"/>
                    <a:pt x="32840718" y="175260"/>
                    <a:pt x="32627196" y="219710"/>
                  </a:cubicBezTo>
                  <a:cubicBezTo>
                    <a:pt x="32577540" y="179070"/>
                    <a:pt x="32383878" y="217170"/>
                    <a:pt x="32304428" y="177800"/>
                  </a:cubicBezTo>
                  <a:cubicBezTo>
                    <a:pt x="32259736" y="189230"/>
                    <a:pt x="32215044" y="190500"/>
                    <a:pt x="32185251" y="200660"/>
                  </a:cubicBezTo>
                  <a:cubicBezTo>
                    <a:pt x="32155457" y="199390"/>
                    <a:pt x="32130628" y="198120"/>
                    <a:pt x="32110766" y="199390"/>
                  </a:cubicBezTo>
                  <a:cubicBezTo>
                    <a:pt x="32115733" y="194310"/>
                    <a:pt x="32120697" y="187960"/>
                    <a:pt x="32130628" y="190500"/>
                  </a:cubicBezTo>
                  <a:cubicBezTo>
                    <a:pt x="31966762" y="118110"/>
                    <a:pt x="31922070" y="255270"/>
                    <a:pt x="31768135" y="166370"/>
                  </a:cubicBezTo>
                  <a:cubicBezTo>
                    <a:pt x="31738342" y="223520"/>
                    <a:pt x="31504954" y="153670"/>
                    <a:pt x="31395712" y="205740"/>
                  </a:cubicBezTo>
                  <a:lnTo>
                    <a:pt x="31365918" y="205740"/>
                  </a:lnTo>
                  <a:cubicBezTo>
                    <a:pt x="31355987" y="196850"/>
                    <a:pt x="31355987" y="187960"/>
                    <a:pt x="31360951" y="179070"/>
                  </a:cubicBezTo>
                  <a:cubicBezTo>
                    <a:pt x="31072944" y="175260"/>
                    <a:pt x="30755140" y="151130"/>
                    <a:pt x="30506857" y="147320"/>
                  </a:cubicBezTo>
                  <a:cubicBezTo>
                    <a:pt x="30293332" y="199390"/>
                    <a:pt x="30000358" y="119380"/>
                    <a:pt x="29811662" y="193040"/>
                  </a:cubicBezTo>
                  <a:cubicBezTo>
                    <a:pt x="29781869" y="189230"/>
                    <a:pt x="29722282" y="182880"/>
                    <a:pt x="29667659" y="177800"/>
                  </a:cubicBezTo>
                  <a:cubicBezTo>
                    <a:pt x="29647797" y="175260"/>
                    <a:pt x="29627934" y="173990"/>
                    <a:pt x="29603105" y="171450"/>
                  </a:cubicBezTo>
                  <a:cubicBezTo>
                    <a:pt x="29478963" y="161290"/>
                    <a:pt x="29339924" y="154940"/>
                    <a:pt x="29210819" y="172720"/>
                  </a:cubicBezTo>
                  <a:lnTo>
                    <a:pt x="29230681" y="163830"/>
                  </a:lnTo>
                  <a:cubicBezTo>
                    <a:pt x="28997294" y="166370"/>
                    <a:pt x="28699355" y="168910"/>
                    <a:pt x="28535486" y="214630"/>
                  </a:cubicBezTo>
                  <a:cubicBezTo>
                    <a:pt x="28470932" y="142240"/>
                    <a:pt x="28371620" y="156210"/>
                    <a:pt x="28272305" y="133350"/>
                  </a:cubicBezTo>
                  <a:cubicBezTo>
                    <a:pt x="28113406" y="165100"/>
                    <a:pt x="27795603" y="153670"/>
                    <a:pt x="27552284" y="181610"/>
                  </a:cubicBezTo>
                  <a:cubicBezTo>
                    <a:pt x="27517527" y="148590"/>
                    <a:pt x="27353657" y="194310"/>
                    <a:pt x="27343726" y="146050"/>
                  </a:cubicBezTo>
                  <a:cubicBezTo>
                    <a:pt x="26663430" y="233680"/>
                    <a:pt x="25834164" y="195580"/>
                    <a:pt x="25124074" y="120650"/>
                  </a:cubicBezTo>
                  <a:lnTo>
                    <a:pt x="25134005" y="116840"/>
                  </a:lnTo>
                  <a:cubicBezTo>
                    <a:pt x="25069451" y="134620"/>
                    <a:pt x="24994967" y="166370"/>
                    <a:pt x="24925448" y="195580"/>
                  </a:cubicBezTo>
                  <a:cubicBezTo>
                    <a:pt x="24811237" y="193040"/>
                    <a:pt x="24697027" y="190500"/>
                    <a:pt x="24582816" y="186690"/>
                  </a:cubicBezTo>
                  <a:cubicBezTo>
                    <a:pt x="24543091" y="185420"/>
                    <a:pt x="24498401" y="184150"/>
                    <a:pt x="24458675" y="184150"/>
                  </a:cubicBezTo>
                  <a:cubicBezTo>
                    <a:pt x="24458675" y="181610"/>
                    <a:pt x="24463640" y="179070"/>
                    <a:pt x="24478537" y="173990"/>
                  </a:cubicBezTo>
                  <a:cubicBezTo>
                    <a:pt x="24354396" y="194310"/>
                    <a:pt x="24230254" y="134620"/>
                    <a:pt x="24081284" y="170180"/>
                  </a:cubicBezTo>
                  <a:lnTo>
                    <a:pt x="24076318" y="157480"/>
                  </a:lnTo>
                  <a:lnTo>
                    <a:pt x="24001834" y="171450"/>
                  </a:lnTo>
                  <a:lnTo>
                    <a:pt x="23981970" y="171450"/>
                  </a:lnTo>
                  <a:cubicBezTo>
                    <a:pt x="23986936" y="158750"/>
                    <a:pt x="23991901" y="143510"/>
                    <a:pt x="24021697" y="140970"/>
                  </a:cubicBezTo>
                  <a:cubicBezTo>
                    <a:pt x="23649271" y="133350"/>
                    <a:pt x="23271880" y="137160"/>
                    <a:pt x="22894489" y="143510"/>
                  </a:cubicBezTo>
                  <a:cubicBezTo>
                    <a:pt x="22392957" y="135890"/>
                    <a:pt x="21891425" y="139700"/>
                    <a:pt x="21365065" y="173990"/>
                  </a:cubicBezTo>
                  <a:cubicBezTo>
                    <a:pt x="21106850" y="176530"/>
                    <a:pt x="20848636" y="176530"/>
                    <a:pt x="20595386" y="172720"/>
                  </a:cubicBezTo>
                  <a:lnTo>
                    <a:pt x="20640078" y="157480"/>
                  </a:lnTo>
                  <a:lnTo>
                    <a:pt x="20515935" y="171450"/>
                  </a:lnTo>
                  <a:cubicBezTo>
                    <a:pt x="20486142" y="171450"/>
                    <a:pt x="20456348" y="170180"/>
                    <a:pt x="20426553" y="170180"/>
                  </a:cubicBezTo>
                  <a:cubicBezTo>
                    <a:pt x="20426553" y="168910"/>
                    <a:pt x="20431519" y="168910"/>
                    <a:pt x="20431519" y="167640"/>
                  </a:cubicBezTo>
                  <a:cubicBezTo>
                    <a:pt x="20148477" y="138430"/>
                    <a:pt x="19850537" y="181610"/>
                    <a:pt x="19572460" y="172720"/>
                  </a:cubicBezTo>
                  <a:cubicBezTo>
                    <a:pt x="19572460" y="165100"/>
                    <a:pt x="19617150" y="149860"/>
                    <a:pt x="19582391" y="140970"/>
                  </a:cubicBezTo>
                  <a:cubicBezTo>
                    <a:pt x="19373833" y="182880"/>
                    <a:pt x="19259623" y="82550"/>
                    <a:pt x="19145411" y="171450"/>
                  </a:cubicBezTo>
                  <a:cubicBezTo>
                    <a:pt x="19135480" y="167640"/>
                    <a:pt x="19130514" y="147320"/>
                    <a:pt x="19155344" y="139700"/>
                  </a:cubicBezTo>
                  <a:cubicBezTo>
                    <a:pt x="18579326" y="165100"/>
                    <a:pt x="17993378" y="160020"/>
                    <a:pt x="17417360" y="140970"/>
                  </a:cubicBezTo>
                  <a:cubicBezTo>
                    <a:pt x="16935690" y="217170"/>
                    <a:pt x="16419261" y="144780"/>
                    <a:pt x="15917729" y="199390"/>
                  </a:cubicBezTo>
                  <a:lnTo>
                    <a:pt x="15892901" y="199390"/>
                  </a:lnTo>
                  <a:lnTo>
                    <a:pt x="15897867" y="186690"/>
                  </a:lnTo>
                  <a:cubicBezTo>
                    <a:pt x="15818416" y="193040"/>
                    <a:pt x="15738965" y="198120"/>
                    <a:pt x="15654548" y="200660"/>
                  </a:cubicBezTo>
                  <a:cubicBezTo>
                    <a:pt x="15470818" y="201930"/>
                    <a:pt x="15287089" y="203200"/>
                    <a:pt x="15108326" y="204470"/>
                  </a:cubicBezTo>
                  <a:cubicBezTo>
                    <a:pt x="14989149" y="201930"/>
                    <a:pt x="14874939" y="199390"/>
                    <a:pt x="14755763" y="195580"/>
                  </a:cubicBezTo>
                  <a:lnTo>
                    <a:pt x="14755763" y="193040"/>
                  </a:lnTo>
                  <a:cubicBezTo>
                    <a:pt x="14740866" y="193040"/>
                    <a:pt x="14721004" y="194310"/>
                    <a:pt x="14706107" y="194310"/>
                  </a:cubicBezTo>
                  <a:cubicBezTo>
                    <a:pt x="14437961" y="185420"/>
                    <a:pt x="14164849" y="176530"/>
                    <a:pt x="13896702" y="180340"/>
                  </a:cubicBezTo>
                  <a:cubicBezTo>
                    <a:pt x="13807320" y="177800"/>
                    <a:pt x="13732836" y="177800"/>
                    <a:pt x="13658351" y="179070"/>
                  </a:cubicBezTo>
                  <a:cubicBezTo>
                    <a:pt x="13246201" y="162560"/>
                    <a:pt x="12834050" y="142240"/>
                    <a:pt x="12416934" y="152400"/>
                  </a:cubicBezTo>
                  <a:cubicBezTo>
                    <a:pt x="12183548" y="140970"/>
                    <a:pt x="11945196" y="142240"/>
                    <a:pt x="11701878" y="148590"/>
                  </a:cubicBezTo>
                  <a:lnTo>
                    <a:pt x="11706844" y="146050"/>
                  </a:lnTo>
                  <a:cubicBezTo>
                    <a:pt x="11706844" y="147320"/>
                    <a:pt x="11701878" y="147320"/>
                    <a:pt x="11701878" y="148590"/>
                  </a:cubicBezTo>
                  <a:cubicBezTo>
                    <a:pt x="11384076" y="157480"/>
                    <a:pt x="11061307" y="176530"/>
                    <a:pt x="10738539" y="185420"/>
                  </a:cubicBezTo>
                  <a:cubicBezTo>
                    <a:pt x="10614397" y="173990"/>
                    <a:pt x="10485290" y="168910"/>
                    <a:pt x="10331355" y="190500"/>
                  </a:cubicBezTo>
                  <a:lnTo>
                    <a:pt x="10361148" y="173990"/>
                  </a:lnTo>
                  <a:cubicBezTo>
                    <a:pt x="10296595" y="181610"/>
                    <a:pt x="10232041" y="186690"/>
                    <a:pt x="10167487" y="187960"/>
                  </a:cubicBezTo>
                  <a:cubicBezTo>
                    <a:pt x="10137694" y="186690"/>
                    <a:pt x="10107899" y="186690"/>
                    <a:pt x="10078106" y="185420"/>
                  </a:cubicBezTo>
                  <a:cubicBezTo>
                    <a:pt x="10063208" y="184150"/>
                    <a:pt x="10053277" y="182880"/>
                    <a:pt x="10038380" y="180340"/>
                  </a:cubicBezTo>
                  <a:cubicBezTo>
                    <a:pt x="10053277" y="177800"/>
                    <a:pt x="10048311" y="172720"/>
                    <a:pt x="10073139" y="168910"/>
                  </a:cubicBezTo>
                  <a:cubicBezTo>
                    <a:pt x="9740440" y="97790"/>
                    <a:pt x="9353118" y="171450"/>
                    <a:pt x="8995590" y="166370"/>
                  </a:cubicBezTo>
                  <a:lnTo>
                    <a:pt x="9040281" y="134620"/>
                  </a:lnTo>
                  <a:cubicBezTo>
                    <a:pt x="8861517" y="171450"/>
                    <a:pt x="8548681" y="133350"/>
                    <a:pt x="8320260" y="149860"/>
                  </a:cubicBezTo>
                  <a:lnTo>
                    <a:pt x="8335156" y="134620"/>
                  </a:lnTo>
                  <a:lnTo>
                    <a:pt x="8215981" y="154940"/>
                  </a:lnTo>
                  <a:lnTo>
                    <a:pt x="8215981" y="124460"/>
                  </a:lnTo>
                  <a:cubicBezTo>
                    <a:pt x="8086873" y="123190"/>
                    <a:pt x="7957766" y="127000"/>
                    <a:pt x="7833624" y="130810"/>
                  </a:cubicBezTo>
                  <a:cubicBezTo>
                    <a:pt x="7356920" y="95250"/>
                    <a:pt x="6880216" y="100330"/>
                    <a:pt x="6403512" y="121920"/>
                  </a:cubicBezTo>
                  <a:cubicBezTo>
                    <a:pt x="6140332" y="118110"/>
                    <a:pt x="5887083" y="121920"/>
                    <a:pt x="5633834" y="128270"/>
                  </a:cubicBezTo>
                  <a:cubicBezTo>
                    <a:pt x="5231615" y="138430"/>
                    <a:pt x="4829396" y="156210"/>
                    <a:pt x="4412280" y="165100"/>
                  </a:cubicBezTo>
                  <a:cubicBezTo>
                    <a:pt x="4422211" y="162560"/>
                    <a:pt x="4427177" y="153670"/>
                    <a:pt x="4442074" y="151130"/>
                  </a:cubicBezTo>
                  <a:cubicBezTo>
                    <a:pt x="4412280" y="158750"/>
                    <a:pt x="4382486" y="171450"/>
                    <a:pt x="4347726" y="173990"/>
                  </a:cubicBezTo>
                  <a:lnTo>
                    <a:pt x="4327864" y="173990"/>
                  </a:lnTo>
                  <a:cubicBezTo>
                    <a:pt x="4317933" y="167640"/>
                    <a:pt x="4342761" y="161290"/>
                    <a:pt x="4352692" y="158750"/>
                  </a:cubicBezTo>
                  <a:cubicBezTo>
                    <a:pt x="4203722" y="111760"/>
                    <a:pt x="3905782" y="184150"/>
                    <a:pt x="3811435" y="148590"/>
                  </a:cubicBezTo>
                  <a:cubicBezTo>
                    <a:pt x="3771709" y="152400"/>
                    <a:pt x="3751847" y="168910"/>
                    <a:pt x="3766744" y="182880"/>
                  </a:cubicBezTo>
                  <a:cubicBezTo>
                    <a:pt x="3399284" y="186690"/>
                    <a:pt x="3036791" y="181610"/>
                    <a:pt x="2679263" y="143510"/>
                  </a:cubicBezTo>
                  <a:cubicBezTo>
                    <a:pt x="2267113" y="196850"/>
                    <a:pt x="1825168" y="68580"/>
                    <a:pt x="1358396" y="81280"/>
                  </a:cubicBezTo>
                  <a:lnTo>
                    <a:pt x="1373293" y="100330"/>
                  </a:lnTo>
                  <a:cubicBezTo>
                    <a:pt x="1214391" y="40640"/>
                    <a:pt x="995902" y="180340"/>
                    <a:pt x="901554" y="91440"/>
                  </a:cubicBezTo>
                  <a:lnTo>
                    <a:pt x="921417" y="87630"/>
                  </a:lnTo>
                  <a:cubicBezTo>
                    <a:pt x="837001" y="43180"/>
                    <a:pt x="707893" y="191770"/>
                    <a:pt x="658237" y="138430"/>
                  </a:cubicBezTo>
                  <a:lnTo>
                    <a:pt x="643340" y="160020"/>
                  </a:lnTo>
                  <a:cubicBezTo>
                    <a:pt x="534095" y="165100"/>
                    <a:pt x="633408" y="134620"/>
                    <a:pt x="553958" y="125730"/>
                  </a:cubicBezTo>
                  <a:cubicBezTo>
                    <a:pt x="524164" y="128270"/>
                    <a:pt x="539061" y="165100"/>
                    <a:pt x="474507" y="152400"/>
                  </a:cubicBezTo>
                  <a:cubicBezTo>
                    <a:pt x="469541" y="63500"/>
                    <a:pt x="211327" y="170180"/>
                    <a:pt x="211327" y="69850"/>
                  </a:cubicBezTo>
                  <a:cubicBezTo>
                    <a:pt x="270915" y="69850"/>
                    <a:pt x="126910" y="30480"/>
                    <a:pt x="260983" y="10160"/>
                  </a:cubicBezTo>
                  <a:cubicBezTo>
                    <a:pt x="221258" y="0"/>
                    <a:pt x="47460" y="3810"/>
                    <a:pt x="57391" y="45720"/>
                  </a:cubicBezTo>
                  <a:cubicBezTo>
                    <a:pt x="37528" y="91440"/>
                    <a:pt x="0" y="129540"/>
                    <a:pt x="67322" y="165100"/>
                  </a:cubicBezTo>
                  <a:lnTo>
                    <a:pt x="92151" y="132080"/>
                  </a:lnTo>
                  <a:cubicBezTo>
                    <a:pt x="126910" y="165100"/>
                    <a:pt x="116979" y="148590"/>
                    <a:pt x="126910" y="173990"/>
                  </a:cubicBezTo>
                  <a:cubicBezTo>
                    <a:pt x="265949" y="179070"/>
                    <a:pt x="280846" y="227330"/>
                    <a:pt x="380159" y="247650"/>
                  </a:cubicBezTo>
                  <a:lnTo>
                    <a:pt x="380159" y="243840"/>
                  </a:lnTo>
                  <a:cubicBezTo>
                    <a:pt x="419885" y="223520"/>
                    <a:pt x="464576" y="219710"/>
                    <a:pt x="504301" y="223520"/>
                  </a:cubicBezTo>
                  <a:cubicBezTo>
                    <a:pt x="504301" y="237490"/>
                    <a:pt x="548992" y="241300"/>
                    <a:pt x="504301" y="257810"/>
                  </a:cubicBezTo>
                  <a:cubicBezTo>
                    <a:pt x="548992" y="265430"/>
                    <a:pt x="588717" y="264160"/>
                    <a:pt x="633408" y="261620"/>
                  </a:cubicBezTo>
                  <a:cubicBezTo>
                    <a:pt x="643340" y="264160"/>
                    <a:pt x="653271" y="261620"/>
                    <a:pt x="663202" y="259080"/>
                  </a:cubicBezTo>
                  <a:cubicBezTo>
                    <a:pt x="697962" y="255270"/>
                    <a:pt x="732722" y="248920"/>
                    <a:pt x="772447" y="245110"/>
                  </a:cubicBezTo>
                  <a:cubicBezTo>
                    <a:pt x="812172" y="243840"/>
                    <a:pt x="851898" y="241300"/>
                    <a:pt x="891623" y="240030"/>
                  </a:cubicBezTo>
                  <a:cubicBezTo>
                    <a:pt x="911486" y="241300"/>
                    <a:pt x="926383" y="243840"/>
                    <a:pt x="946245" y="248920"/>
                  </a:cubicBezTo>
                  <a:lnTo>
                    <a:pt x="926383" y="267970"/>
                  </a:lnTo>
                  <a:cubicBezTo>
                    <a:pt x="1030662" y="280670"/>
                    <a:pt x="951211" y="220980"/>
                    <a:pt x="1060456" y="246380"/>
                  </a:cubicBezTo>
                  <a:cubicBezTo>
                    <a:pt x="1100181" y="262890"/>
                    <a:pt x="1045559" y="270510"/>
                    <a:pt x="1065421" y="271780"/>
                  </a:cubicBezTo>
                  <a:cubicBezTo>
                    <a:pt x="1293842" y="265430"/>
                    <a:pt x="1527228" y="284480"/>
                    <a:pt x="1740752" y="240030"/>
                  </a:cubicBezTo>
                  <a:cubicBezTo>
                    <a:pt x="1790409" y="280670"/>
                    <a:pt x="1984070" y="242570"/>
                    <a:pt x="2063520" y="281940"/>
                  </a:cubicBezTo>
                  <a:cubicBezTo>
                    <a:pt x="2108211" y="270510"/>
                    <a:pt x="2152902" y="269240"/>
                    <a:pt x="2182696" y="259080"/>
                  </a:cubicBezTo>
                  <a:cubicBezTo>
                    <a:pt x="2212490" y="260350"/>
                    <a:pt x="2237318" y="261620"/>
                    <a:pt x="2257181" y="260350"/>
                  </a:cubicBezTo>
                  <a:cubicBezTo>
                    <a:pt x="2252215" y="265430"/>
                    <a:pt x="2247250" y="271780"/>
                    <a:pt x="2237318" y="269240"/>
                  </a:cubicBezTo>
                  <a:cubicBezTo>
                    <a:pt x="2401185" y="341630"/>
                    <a:pt x="2445876" y="204470"/>
                    <a:pt x="2599812" y="293370"/>
                  </a:cubicBezTo>
                  <a:cubicBezTo>
                    <a:pt x="2629606" y="236220"/>
                    <a:pt x="2862992" y="306070"/>
                    <a:pt x="2972237" y="254000"/>
                  </a:cubicBezTo>
                  <a:lnTo>
                    <a:pt x="3002031" y="254000"/>
                  </a:lnTo>
                  <a:cubicBezTo>
                    <a:pt x="3011962" y="262890"/>
                    <a:pt x="3011962" y="271780"/>
                    <a:pt x="3006997" y="280670"/>
                  </a:cubicBezTo>
                  <a:cubicBezTo>
                    <a:pt x="3295005" y="284480"/>
                    <a:pt x="3612808" y="308610"/>
                    <a:pt x="3861091" y="312420"/>
                  </a:cubicBezTo>
                  <a:cubicBezTo>
                    <a:pt x="4074615" y="260350"/>
                    <a:pt x="4367589" y="340360"/>
                    <a:pt x="4556285" y="266700"/>
                  </a:cubicBezTo>
                  <a:cubicBezTo>
                    <a:pt x="4705255" y="283210"/>
                    <a:pt x="4943607" y="316230"/>
                    <a:pt x="5152165" y="288290"/>
                  </a:cubicBezTo>
                  <a:lnTo>
                    <a:pt x="5132302" y="297180"/>
                  </a:lnTo>
                  <a:cubicBezTo>
                    <a:pt x="5296169" y="295910"/>
                    <a:pt x="5484864" y="293370"/>
                    <a:pt x="5643766" y="278130"/>
                  </a:cubicBezTo>
                  <a:cubicBezTo>
                    <a:pt x="5713285" y="270510"/>
                    <a:pt x="5777838" y="261620"/>
                    <a:pt x="5832461" y="246380"/>
                  </a:cubicBezTo>
                  <a:cubicBezTo>
                    <a:pt x="5892049" y="318770"/>
                    <a:pt x="5996328" y="304800"/>
                    <a:pt x="6095641" y="327660"/>
                  </a:cubicBezTo>
                  <a:cubicBezTo>
                    <a:pt x="6254543" y="295910"/>
                    <a:pt x="6572345" y="307340"/>
                    <a:pt x="6815663" y="279400"/>
                  </a:cubicBezTo>
                  <a:cubicBezTo>
                    <a:pt x="6850422" y="312420"/>
                    <a:pt x="7014290" y="266700"/>
                    <a:pt x="7024221" y="314960"/>
                  </a:cubicBezTo>
                  <a:cubicBezTo>
                    <a:pt x="7704517" y="227330"/>
                    <a:pt x="8533783" y="265430"/>
                    <a:pt x="9243874" y="340360"/>
                  </a:cubicBezTo>
                  <a:lnTo>
                    <a:pt x="9233943" y="344170"/>
                  </a:lnTo>
                  <a:cubicBezTo>
                    <a:pt x="9298496" y="326390"/>
                    <a:pt x="9372981" y="294640"/>
                    <a:pt x="9442500" y="265430"/>
                  </a:cubicBezTo>
                  <a:cubicBezTo>
                    <a:pt x="9556710" y="267970"/>
                    <a:pt x="9670921" y="270510"/>
                    <a:pt x="9785131" y="274320"/>
                  </a:cubicBezTo>
                  <a:cubicBezTo>
                    <a:pt x="9824857" y="275590"/>
                    <a:pt x="9869547" y="276860"/>
                    <a:pt x="9909273" y="276860"/>
                  </a:cubicBezTo>
                  <a:cubicBezTo>
                    <a:pt x="9909273" y="279400"/>
                    <a:pt x="9904307" y="281940"/>
                    <a:pt x="9889410" y="287020"/>
                  </a:cubicBezTo>
                  <a:cubicBezTo>
                    <a:pt x="10013552" y="266700"/>
                    <a:pt x="10137694" y="327660"/>
                    <a:pt x="10286664" y="290830"/>
                  </a:cubicBezTo>
                  <a:lnTo>
                    <a:pt x="10291629" y="303530"/>
                  </a:lnTo>
                  <a:lnTo>
                    <a:pt x="10366115" y="289560"/>
                  </a:lnTo>
                  <a:lnTo>
                    <a:pt x="10385977" y="289560"/>
                  </a:lnTo>
                  <a:cubicBezTo>
                    <a:pt x="10381011" y="302260"/>
                    <a:pt x="10376046" y="317500"/>
                    <a:pt x="10346251" y="320040"/>
                  </a:cubicBezTo>
                  <a:cubicBezTo>
                    <a:pt x="10718677" y="327660"/>
                    <a:pt x="11091101" y="323850"/>
                    <a:pt x="11473458" y="317500"/>
                  </a:cubicBezTo>
                  <a:cubicBezTo>
                    <a:pt x="11974990" y="325120"/>
                    <a:pt x="12476522" y="321310"/>
                    <a:pt x="13002883" y="287020"/>
                  </a:cubicBezTo>
                  <a:cubicBezTo>
                    <a:pt x="13261098" y="284480"/>
                    <a:pt x="13519313" y="284480"/>
                    <a:pt x="13772561" y="288290"/>
                  </a:cubicBezTo>
                  <a:lnTo>
                    <a:pt x="13727871" y="303530"/>
                  </a:lnTo>
                  <a:lnTo>
                    <a:pt x="13852012" y="289560"/>
                  </a:lnTo>
                  <a:cubicBezTo>
                    <a:pt x="13881805" y="289560"/>
                    <a:pt x="13911600" y="290830"/>
                    <a:pt x="13941394" y="290830"/>
                  </a:cubicBezTo>
                  <a:cubicBezTo>
                    <a:pt x="13941394" y="292100"/>
                    <a:pt x="13936428" y="292100"/>
                    <a:pt x="13936428" y="293370"/>
                  </a:cubicBezTo>
                  <a:cubicBezTo>
                    <a:pt x="14219472" y="322580"/>
                    <a:pt x="14517412" y="279400"/>
                    <a:pt x="14795489" y="288290"/>
                  </a:cubicBezTo>
                  <a:cubicBezTo>
                    <a:pt x="14795489" y="295910"/>
                    <a:pt x="14750797" y="311150"/>
                    <a:pt x="14785556" y="320040"/>
                  </a:cubicBezTo>
                  <a:cubicBezTo>
                    <a:pt x="14994116" y="278130"/>
                    <a:pt x="15108326" y="378460"/>
                    <a:pt x="15222536" y="289560"/>
                  </a:cubicBezTo>
                  <a:cubicBezTo>
                    <a:pt x="15232467" y="293370"/>
                    <a:pt x="15237433" y="313690"/>
                    <a:pt x="15212605" y="321310"/>
                  </a:cubicBezTo>
                  <a:cubicBezTo>
                    <a:pt x="15788622" y="295910"/>
                    <a:pt x="16374571" y="300990"/>
                    <a:pt x="16950587" y="320040"/>
                  </a:cubicBezTo>
                  <a:cubicBezTo>
                    <a:pt x="17432257" y="243840"/>
                    <a:pt x="17948687" y="316230"/>
                    <a:pt x="18450220" y="261620"/>
                  </a:cubicBezTo>
                  <a:lnTo>
                    <a:pt x="18475047" y="261620"/>
                  </a:lnTo>
                  <a:lnTo>
                    <a:pt x="18470082" y="274320"/>
                  </a:lnTo>
                  <a:cubicBezTo>
                    <a:pt x="18549533" y="267970"/>
                    <a:pt x="18628982" y="262890"/>
                    <a:pt x="18713399" y="260350"/>
                  </a:cubicBezTo>
                  <a:lnTo>
                    <a:pt x="19264588" y="256540"/>
                  </a:lnTo>
                  <a:cubicBezTo>
                    <a:pt x="19378799" y="259080"/>
                    <a:pt x="19497974" y="261620"/>
                    <a:pt x="19612184" y="265430"/>
                  </a:cubicBezTo>
                  <a:lnTo>
                    <a:pt x="19612184" y="267970"/>
                  </a:lnTo>
                  <a:cubicBezTo>
                    <a:pt x="19632048" y="267970"/>
                    <a:pt x="19646945" y="266700"/>
                    <a:pt x="19666807" y="266700"/>
                  </a:cubicBezTo>
                  <a:cubicBezTo>
                    <a:pt x="19934954" y="275590"/>
                    <a:pt x="20208064" y="284480"/>
                    <a:pt x="20476211" y="280670"/>
                  </a:cubicBezTo>
                  <a:cubicBezTo>
                    <a:pt x="20560627" y="283210"/>
                    <a:pt x="20640078" y="283210"/>
                    <a:pt x="20714562" y="281940"/>
                  </a:cubicBezTo>
                  <a:cubicBezTo>
                    <a:pt x="21126714" y="298450"/>
                    <a:pt x="21538864" y="318770"/>
                    <a:pt x="21955979" y="308610"/>
                  </a:cubicBezTo>
                  <a:cubicBezTo>
                    <a:pt x="22189365" y="320040"/>
                    <a:pt x="22427718" y="318770"/>
                    <a:pt x="22671035" y="312420"/>
                  </a:cubicBezTo>
                  <a:lnTo>
                    <a:pt x="22666069" y="314960"/>
                  </a:lnTo>
                  <a:cubicBezTo>
                    <a:pt x="22666069" y="313690"/>
                    <a:pt x="22671035" y="313690"/>
                    <a:pt x="22671035" y="312420"/>
                  </a:cubicBezTo>
                  <a:cubicBezTo>
                    <a:pt x="22988837" y="303530"/>
                    <a:pt x="23311607" y="284480"/>
                    <a:pt x="23634374" y="275590"/>
                  </a:cubicBezTo>
                  <a:cubicBezTo>
                    <a:pt x="23758516" y="287020"/>
                    <a:pt x="23887623" y="292100"/>
                    <a:pt x="24041559" y="270510"/>
                  </a:cubicBezTo>
                  <a:lnTo>
                    <a:pt x="24011765" y="287020"/>
                  </a:lnTo>
                  <a:cubicBezTo>
                    <a:pt x="24071352" y="279400"/>
                    <a:pt x="24140872" y="274320"/>
                    <a:pt x="24200461" y="273050"/>
                  </a:cubicBezTo>
                  <a:cubicBezTo>
                    <a:pt x="24230254" y="274320"/>
                    <a:pt x="24260048" y="274320"/>
                    <a:pt x="24289843" y="275590"/>
                  </a:cubicBezTo>
                  <a:cubicBezTo>
                    <a:pt x="24304740" y="276860"/>
                    <a:pt x="24314671" y="278130"/>
                    <a:pt x="24329568" y="280670"/>
                  </a:cubicBezTo>
                  <a:cubicBezTo>
                    <a:pt x="24314671" y="283210"/>
                    <a:pt x="24319636" y="288290"/>
                    <a:pt x="24294809" y="292100"/>
                  </a:cubicBezTo>
                  <a:cubicBezTo>
                    <a:pt x="24627508" y="363220"/>
                    <a:pt x="25014830" y="289560"/>
                    <a:pt x="25372358" y="294640"/>
                  </a:cubicBezTo>
                  <a:lnTo>
                    <a:pt x="25327666" y="326390"/>
                  </a:lnTo>
                  <a:cubicBezTo>
                    <a:pt x="25506431" y="289560"/>
                    <a:pt x="25819267" y="327660"/>
                    <a:pt x="26047688" y="311150"/>
                  </a:cubicBezTo>
                  <a:lnTo>
                    <a:pt x="26032792" y="326390"/>
                  </a:lnTo>
                  <a:lnTo>
                    <a:pt x="26151967" y="306070"/>
                  </a:lnTo>
                  <a:lnTo>
                    <a:pt x="26151967" y="336550"/>
                  </a:lnTo>
                  <a:cubicBezTo>
                    <a:pt x="26281075" y="337820"/>
                    <a:pt x="26410180" y="334010"/>
                    <a:pt x="26534325" y="330200"/>
                  </a:cubicBezTo>
                  <a:cubicBezTo>
                    <a:pt x="27011027" y="365760"/>
                    <a:pt x="27487730" y="360680"/>
                    <a:pt x="27964436" y="339090"/>
                  </a:cubicBezTo>
                  <a:cubicBezTo>
                    <a:pt x="28540453" y="346710"/>
                    <a:pt x="29086677" y="321310"/>
                    <a:pt x="29652761" y="303530"/>
                  </a:cubicBezTo>
                  <a:cubicBezTo>
                    <a:pt x="29742144" y="300990"/>
                    <a:pt x="29871253" y="297180"/>
                    <a:pt x="29955666" y="295910"/>
                  </a:cubicBezTo>
                  <a:cubicBezTo>
                    <a:pt x="29945735" y="298450"/>
                    <a:pt x="29940771" y="307340"/>
                    <a:pt x="29925873" y="309880"/>
                  </a:cubicBezTo>
                  <a:cubicBezTo>
                    <a:pt x="29955666" y="302260"/>
                    <a:pt x="29985463" y="289560"/>
                    <a:pt x="30020220" y="287020"/>
                  </a:cubicBezTo>
                  <a:lnTo>
                    <a:pt x="30045050" y="287020"/>
                  </a:lnTo>
                  <a:cubicBezTo>
                    <a:pt x="30054981" y="293370"/>
                    <a:pt x="30030151" y="299720"/>
                    <a:pt x="30020220" y="302260"/>
                  </a:cubicBezTo>
                  <a:cubicBezTo>
                    <a:pt x="30169191" y="349250"/>
                    <a:pt x="30467133" y="276860"/>
                    <a:pt x="30561480" y="312420"/>
                  </a:cubicBezTo>
                  <a:cubicBezTo>
                    <a:pt x="30601205" y="308610"/>
                    <a:pt x="30621067" y="292100"/>
                    <a:pt x="30606169" y="278130"/>
                  </a:cubicBezTo>
                  <a:cubicBezTo>
                    <a:pt x="30973629" y="274320"/>
                    <a:pt x="31336121" y="279400"/>
                    <a:pt x="31693650" y="317500"/>
                  </a:cubicBezTo>
                  <a:cubicBezTo>
                    <a:pt x="32115733" y="264160"/>
                    <a:pt x="32557678" y="392430"/>
                    <a:pt x="33019482" y="379730"/>
                  </a:cubicBezTo>
                  <a:lnTo>
                    <a:pt x="33004587" y="360680"/>
                  </a:lnTo>
                  <a:cubicBezTo>
                    <a:pt x="33163489" y="420370"/>
                    <a:pt x="33381978" y="280670"/>
                    <a:pt x="33476326" y="369570"/>
                  </a:cubicBezTo>
                  <a:lnTo>
                    <a:pt x="33456463" y="373380"/>
                  </a:lnTo>
                  <a:cubicBezTo>
                    <a:pt x="33540880" y="417830"/>
                    <a:pt x="33669985" y="270510"/>
                    <a:pt x="33719641" y="323850"/>
                  </a:cubicBezTo>
                  <a:lnTo>
                    <a:pt x="33734539" y="302260"/>
                  </a:lnTo>
                  <a:cubicBezTo>
                    <a:pt x="33843785" y="297180"/>
                    <a:pt x="33744471" y="327660"/>
                    <a:pt x="33823920" y="336550"/>
                  </a:cubicBezTo>
                  <a:cubicBezTo>
                    <a:pt x="33853717" y="334010"/>
                    <a:pt x="33838818" y="297180"/>
                    <a:pt x="33903372" y="309880"/>
                  </a:cubicBezTo>
                  <a:cubicBezTo>
                    <a:pt x="33908336" y="398780"/>
                    <a:pt x="34166553" y="292100"/>
                    <a:pt x="34161586" y="392430"/>
                  </a:cubicBezTo>
                  <a:cubicBezTo>
                    <a:pt x="34101999" y="392430"/>
                    <a:pt x="34246003" y="431800"/>
                    <a:pt x="34116894" y="452120"/>
                  </a:cubicBezTo>
                  <a:cubicBezTo>
                    <a:pt x="34151655" y="462280"/>
                    <a:pt x="34330419" y="458470"/>
                    <a:pt x="34320488" y="416560"/>
                  </a:cubicBezTo>
                  <a:cubicBezTo>
                    <a:pt x="34330419" y="369570"/>
                    <a:pt x="34367949" y="330200"/>
                    <a:pt x="34300626" y="294640"/>
                  </a:cubicBezTo>
                  <a:close/>
                  <a:moveTo>
                    <a:pt x="747619" y="226060"/>
                  </a:moveTo>
                  <a:cubicBezTo>
                    <a:pt x="752584" y="224790"/>
                    <a:pt x="752584" y="224790"/>
                    <a:pt x="752584" y="226060"/>
                  </a:cubicBezTo>
                  <a:lnTo>
                    <a:pt x="747619" y="226060"/>
                  </a:lnTo>
                  <a:close/>
                  <a:moveTo>
                    <a:pt x="32473261" y="250190"/>
                  </a:moveTo>
                  <a:cubicBezTo>
                    <a:pt x="32483192" y="248920"/>
                    <a:pt x="32488160" y="248920"/>
                    <a:pt x="32498091" y="247650"/>
                  </a:cubicBezTo>
                  <a:cubicBezTo>
                    <a:pt x="32493124" y="252730"/>
                    <a:pt x="32493124" y="259080"/>
                    <a:pt x="32508022" y="269240"/>
                  </a:cubicBezTo>
                  <a:cubicBezTo>
                    <a:pt x="32498091" y="262890"/>
                    <a:pt x="32488160" y="256540"/>
                    <a:pt x="32473261" y="250190"/>
                  </a:cubicBezTo>
                  <a:close/>
                  <a:moveTo>
                    <a:pt x="32835754" y="224790"/>
                  </a:moveTo>
                  <a:cubicBezTo>
                    <a:pt x="32984725" y="219710"/>
                    <a:pt x="33138659" y="220980"/>
                    <a:pt x="33287630" y="223520"/>
                  </a:cubicBezTo>
                  <a:cubicBezTo>
                    <a:pt x="33138659" y="226060"/>
                    <a:pt x="32989692" y="226060"/>
                    <a:pt x="32835754" y="224790"/>
                  </a:cubicBezTo>
                  <a:close/>
                  <a:moveTo>
                    <a:pt x="33615365" y="234950"/>
                  </a:moveTo>
                  <a:lnTo>
                    <a:pt x="33620329" y="234950"/>
                  </a:lnTo>
                  <a:cubicBezTo>
                    <a:pt x="33620329" y="236220"/>
                    <a:pt x="33615365" y="236220"/>
                    <a:pt x="33615365" y="234950"/>
                  </a:cubicBezTo>
                  <a:close/>
                </a:path>
              </a:pathLst>
            </a:custGeom>
            <a:solidFill>
              <a:srgbClr val="E1B62F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7162" y="3973309"/>
            <a:ext cx="866708" cy="87466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93441" y="3973309"/>
            <a:ext cx="866708" cy="87466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06767" y="3973309"/>
            <a:ext cx="866708" cy="87466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18006" y="3964755"/>
            <a:ext cx="866708" cy="87466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rcRect l="0" t="50386" r="0" b="386"/>
          <a:stretch>
            <a:fillRect/>
          </a:stretch>
        </p:blipFill>
        <p:spPr>
          <a:xfrm flipH="false" flipV="false" rot="0">
            <a:off x="15638319" y="0"/>
            <a:ext cx="1620981" cy="824756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>
            <a:alphaModFix amt="79000"/>
          </a:blip>
          <a:srcRect l="0" t="0" r="46824" b="13456"/>
          <a:stretch>
            <a:fillRect/>
          </a:stretch>
        </p:blipFill>
        <p:spPr>
          <a:xfrm flipH="false" flipV="false" rot="0">
            <a:off x="16720040" y="0"/>
            <a:ext cx="1567960" cy="31359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1000"/>
          </a:blip>
          <a:srcRect l="0" t="52532" r="6575" b="0"/>
          <a:stretch>
            <a:fillRect/>
          </a:stretch>
        </p:blipFill>
        <p:spPr>
          <a:xfrm flipH="false" flipV="false" rot="0">
            <a:off x="9280237" y="0"/>
            <a:ext cx="8961029" cy="254966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25204" b="14694"/>
          <a:stretch>
            <a:fillRect/>
          </a:stretch>
        </p:blipFill>
        <p:spPr>
          <a:xfrm flipH="false" flipV="false" rot="0">
            <a:off x="14150147" y="7812820"/>
            <a:ext cx="4138387" cy="246616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20296" t="15211" r="0" b="0"/>
          <a:stretch>
            <a:fillRect/>
          </a:stretch>
        </p:blipFill>
        <p:spPr>
          <a:xfrm flipH="false" flipV="false" rot="0">
            <a:off x="15400992" y="7484065"/>
            <a:ext cx="3716617" cy="177423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21641" t="22751" r="0" b="0"/>
          <a:stretch>
            <a:fillRect/>
          </a:stretch>
        </p:blipFill>
        <p:spPr>
          <a:xfrm flipH="false" flipV="false" rot="-5400000">
            <a:off x="384567" y="6257267"/>
            <a:ext cx="3637146" cy="44062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90987" y="6539406"/>
            <a:ext cx="2769514" cy="286254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501107">
            <a:off x="1373345" y="1291038"/>
            <a:ext cx="2003796" cy="221748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799331" y="3852208"/>
            <a:ext cx="10689338" cy="163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07"/>
              </a:lnSpc>
            </a:pPr>
            <a:r>
              <a:rPr lang="en-US" sz="11799">
                <a:solidFill>
                  <a:srgbClr val="202F5A"/>
                </a:solidFill>
                <a:latin typeface="Knewave Italics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86350" y="6490185"/>
            <a:ext cx="8115300" cy="1540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8"/>
              </a:lnSpc>
            </a:pPr>
            <a:r>
              <a:rPr lang="en-US" sz="4200" spc="340">
                <a:solidFill>
                  <a:srgbClr val="222222"/>
                </a:solidFill>
                <a:latin typeface="Nourd Bold Italics"/>
              </a:rPr>
              <a:t>ANY SUGGESTION WOULD BE APPRECIATED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542163" y="8386984"/>
            <a:ext cx="1745837" cy="1704373"/>
            <a:chOff x="0" y="0"/>
            <a:chExt cx="2327783" cy="2272498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9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327783" cy="2272498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181892" y="59924"/>
              <a:ext cx="1937684" cy="199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>
                  <a:solidFill>
                    <a:srgbClr val="000000"/>
                  </a:solidFill>
                  <a:latin typeface="Open Sans Extra Bold"/>
                </a:rPr>
                <a:t>14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370263" y="2898741"/>
            <a:ext cx="2782339" cy="2782339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506056" y="3034539"/>
            <a:ext cx="2510753" cy="2510743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-43678" b="-23544"/>
              </a:stretch>
            </a:blip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57718" y="2898741"/>
            <a:ext cx="2782339" cy="2782339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193511" y="3034539"/>
            <a:ext cx="2510753" cy="2510743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18120" b="-15213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39822" y="2898741"/>
            <a:ext cx="2782339" cy="2782339"/>
          </a:xfrm>
          <a:prstGeom prst="rect">
            <a:avLst/>
          </a:prstGeom>
        </p:spPr>
      </p:pic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975615" y="3034539"/>
            <a:ext cx="2510753" cy="2510743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r="0" t="0" b="-1800"/>
              </a:stretch>
            </a:blip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alphaModFix amt="56000"/>
          </a:blip>
          <a:srcRect l="0" t="0" r="0" b="49999"/>
          <a:stretch>
            <a:fillRect/>
          </a:stretch>
        </p:blipFill>
        <p:spPr>
          <a:xfrm flipH="false" flipV="false" rot="-10800000">
            <a:off x="13065375" y="0"/>
            <a:ext cx="5401062" cy="125912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rcRect l="25501" t="0" r="0" b="28085"/>
          <a:stretch>
            <a:fillRect/>
          </a:stretch>
        </p:blipFill>
        <p:spPr>
          <a:xfrm flipH="false" flipV="false" rot="-10800000">
            <a:off x="16244763" y="0"/>
            <a:ext cx="2221674" cy="214461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rcRect l="19997" t="10826" r="2927" b="46482"/>
          <a:stretch>
            <a:fillRect/>
          </a:stretch>
        </p:blipFill>
        <p:spPr>
          <a:xfrm flipH="false" flipV="false" rot="0">
            <a:off x="-6853" y="0"/>
            <a:ext cx="5324126" cy="165144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rcRect l="34325" t="0" r="0" b="13404"/>
          <a:stretch>
            <a:fillRect/>
          </a:stretch>
        </p:blipFill>
        <p:spPr>
          <a:xfrm flipH="false" flipV="false" rot="0">
            <a:off x="-6853" y="254615"/>
            <a:ext cx="2071106" cy="225977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rcRect l="0" t="0" r="16800" b="0"/>
          <a:stretch>
            <a:fillRect/>
          </a:stretch>
        </p:blipFill>
        <p:spPr>
          <a:xfrm flipH="false" flipV="false" rot="-10800000">
            <a:off x="27233" y="599206"/>
            <a:ext cx="4666901" cy="785297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220823" y="711923"/>
            <a:ext cx="11540609" cy="143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4"/>
              </a:lnSpc>
            </a:pPr>
            <a:r>
              <a:rPr lang="en-US" sz="10400">
                <a:solidFill>
                  <a:srgbClr val="000000"/>
                </a:solidFill>
                <a:latin typeface="Knewave Bold Italics"/>
              </a:rPr>
              <a:t>MEET THE TEAM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64253" y="6867573"/>
            <a:ext cx="4333477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599" spc="129">
                <a:solidFill>
                  <a:srgbClr val="545454"/>
                </a:solidFill>
                <a:latin typeface="Nunito Bold Italics"/>
              </a:rPr>
              <a:t>190042104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64253" y="6236256"/>
            <a:ext cx="4333477" cy="577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8"/>
              </a:lnSpc>
            </a:pPr>
            <a:r>
              <a:rPr lang="en-US" sz="3200" spc="259">
                <a:solidFill>
                  <a:srgbClr val="202F5A"/>
                </a:solidFill>
                <a:latin typeface="DM Sans Bold"/>
              </a:rPr>
              <a:t>NAFISA TABASSUM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76797" y="6934868"/>
            <a:ext cx="4144182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599" spc="129">
                <a:solidFill>
                  <a:srgbClr val="545454"/>
                </a:solidFill>
                <a:latin typeface="Nunito Bold"/>
              </a:rPr>
              <a:t>190042106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76797" y="6303552"/>
            <a:ext cx="4144182" cy="577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8"/>
              </a:lnSpc>
            </a:pPr>
            <a:r>
              <a:rPr lang="en-US" sz="3200" spc="259">
                <a:solidFill>
                  <a:srgbClr val="202F5A"/>
                </a:solidFill>
                <a:latin typeface="DM Sans Bold"/>
              </a:rPr>
              <a:t>AJWAD ABRAR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89342" y="6897255"/>
            <a:ext cx="4144182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599" spc="129">
                <a:solidFill>
                  <a:srgbClr val="545454"/>
                </a:solidFill>
                <a:latin typeface="Nunito Bold"/>
              </a:rPr>
              <a:t>190042112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89342" y="6265938"/>
            <a:ext cx="4144182" cy="577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8"/>
              </a:lnSpc>
            </a:pPr>
            <a:r>
              <a:rPr lang="en-US" sz="3200" spc="259">
                <a:solidFill>
                  <a:srgbClr val="202F5A"/>
                </a:solidFill>
                <a:latin typeface="DM Sans Bold"/>
              </a:rPr>
              <a:t>PRIANKA MAHERU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6542163" y="8406113"/>
            <a:ext cx="1745837" cy="1704373"/>
            <a:chOff x="0" y="0"/>
            <a:chExt cx="2327783" cy="2272498"/>
          </a:xfrm>
        </p:grpSpPr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11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327783" cy="2272498"/>
            </a:xfrm>
            <a:prstGeom prst="rect">
              <a:avLst/>
            </a:prstGeom>
          </p:spPr>
        </p:pic>
        <p:sp>
          <p:nvSpPr>
            <p:cNvPr name="TextBox 25" id="25"/>
            <p:cNvSpPr txBox="true"/>
            <p:nvPr/>
          </p:nvSpPr>
          <p:spPr>
            <a:xfrm rot="0">
              <a:off x="717407" y="59924"/>
              <a:ext cx="892969" cy="199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>
                  <a:solidFill>
                    <a:srgbClr val="000000"/>
                  </a:solidFill>
                  <a:latin typeface="Open Sans Extra Bold"/>
                </a:rPr>
                <a:t>2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020776" y="8207409"/>
            <a:ext cx="566856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1616"/>
                </a:solidFill>
                <a:latin typeface="DM Sans"/>
              </a:rPr>
              <a:t>Software Engineering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1616"/>
                </a:solidFill>
                <a:latin typeface="DM Sans"/>
              </a:rPr>
              <a:t>Islamic University of Technology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4000"/>
          </a:blip>
          <a:srcRect l="28357" t="22855" r="0" b="24401"/>
          <a:stretch>
            <a:fillRect/>
          </a:stretch>
        </p:blipFill>
        <p:spPr>
          <a:xfrm flipH="false" flipV="false" rot="0">
            <a:off x="457" y="6053645"/>
            <a:ext cx="10268501" cy="423335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34000"/>
          </a:blip>
          <a:srcRect l="27983" t="22855" r="0" b="18702"/>
          <a:stretch>
            <a:fillRect/>
          </a:stretch>
        </p:blipFill>
        <p:spPr>
          <a:xfrm flipH="false" flipV="false" rot="0">
            <a:off x="-53095" y="2613920"/>
            <a:ext cx="10322054" cy="469079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34000"/>
          </a:blip>
          <a:srcRect l="27983" t="33144" r="0" b="18702"/>
          <a:stretch>
            <a:fillRect/>
          </a:stretch>
        </p:blipFill>
        <p:spPr>
          <a:xfrm flipH="false" flipV="false" rot="0">
            <a:off x="-53095" y="0"/>
            <a:ext cx="10322054" cy="386498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70259" t="0" r="0" b="0"/>
          <a:stretch>
            <a:fillRect/>
          </a:stretch>
        </p:blipFill>
        <p:spPr>
          <a:xfrm flipH="false" flipV="false" rot="0">
            <a:off x="-26319" y="1534588"/>
            <a:ext cx="1275386" cy="81120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70883" t="0" r="0" b="0"/>
          <a:stretch>
            <a:fillRect/>
          </a:stretch>
        </p:blipFill>
        <p:spPr>
          <a:xfrm flipH="false" flipV="false" rot="0">
            <a:off x="457" y="4373251"/>
            <a:ext cx="1248610" cy="81120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69634" t="0" r="0" b="0"/>
          <a:stretch>
            <a:fillRect/>
          </a:stretch>
        </p:blipFill>
        <p:spPr>
          <a:xfrm flipH="false" flipV="false" rot="0">
            <a:off x="-53095" y="7304712"/>
            <a:ext cx="1302162" cy="81120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68958" y="2086529"/>
            <a:ext cx="6990342" cy="2823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024"/>
              </a:lnSpc>
            </a:pPr>
            <a:r>
              <a:rPr lang="en-US" sz="10400">
                <a:solidFill>
                  <a:srgbClr val="202F5A"/>
                </a:solidFill>
                <a:latin typeface="Knewave Bold Italics"/>
              </a:rPr>
              <a:t>PROJECT </a:t>
            </a:r>
          </a:p>
          <a:p>
            <a:pPr algn="r">
              <a:lnSpc>
                <a:spcPts val="11024"/>
              </a:lnSpc>
            </a:pPr>
            <a:r>
              <a:rPr lang="en-US" sz="10400">
                <a:solidFill>
                  <a:srgbClr val="202F5A"/>
                </a:solidFill>
                <a:latin typeface="Knewave Bold Italics"/>
              </a:rPr>
              <a:t>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87913" y="942975"/>
            <a:ext cx="7839172" cy="176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 spc="159">
                <a:solidFill>
                  <a:srgbClr val="545454"/>
                </a:solidFill>
                <a:latin typeface="Nunito Bold"/>
              </a:rPr>
              <a:t>Canvas is an online art exhibition platform where different types of exhibitions can be arranged virtually.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7913" y="4134964"/>
            <a:ext cx="7839172" cy="119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3200" spc="160">
                <a:solidFill>
                  <a:srgbClr val="545454"/>
                </a:solidFill>
                <a:latin typeface="Nunito Bold Italics"/>
              </a:rPr>
              <a:t>User can explore this platform virtually by getting registered.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7913" y="6394610"/>
            <a:ext cx="8344680" cy="2411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 spc="160">
                <a:solidFill>
                  <a:srgbClr val="545454"/>
                </a:solidFill>
                <a:latin typeface="Nunito Bold"/>
              </a:rPr>
              <a:t>Users -</a:t>
            </a:r>
          </a:p>
          <a:p>
            <a:pPr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 spc="160">
                <a:solidFill>
                  <a:srgbClr val="545454"/>
                </a:solidFill>
                <a:latin typeface="Nunito Bold"/>
              </a:rPr>
              <a:t>Organization ( creates exhibition)</a:t>
            </a:r>
          </a:p>
          <a:p>
            <a:pPr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 spc="160">
                <a:solidFill>
                  <a:srgbClr val="545454"/>
                </a:solidFill>
                <a:latin typeface="Nunito Bold"/>
              </a:rPr>
              <a:t>Art enthusiast ( explore exhibition )</a:t>
            </a:r>
          </a:p>
          <a:p>
            <a:pPr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 spc="160">
                <a:solidFill>
                  <a:srgbClr val="545454"/>
                </a:solidFill>
                <a:latin typeface="Nunito Bold"/>
              </a:rPr>
              <a:t>Admin ( control overall system)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alphaModFix amt="79000"/>
          </a:blip>
          <a:srcRect l="0" t="0" r="46824" b="13456"/>
          <a:stretch>
            <a:fillRect/>
          </a:stretch>
        </p:blipFill>
        <p:spPr>
          <a:xfrm flipH="false" flipV="false" rot="5400000">
            <a:off x="14699004" y="6698004"/>
            <a:ext cx="2392664" cy="4785327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rcRect l="29830" t="0" r="5270" b="386"/>
          <a:stretch>
            <a:fillRect/>
          </a:stretch>
        </p:blipFill>
        <p:spPr>
          <a:xfrm flipH="false" flipV="false" rot="-10800000">
            <a:off x="16883865" y="6780526"/>
            <a:ext cx="1404135" cy="2227621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6542163" y="8406113"/>
            <a:ext cx="1745837" cy="1704373"/>
            <a:chOff x="0" y="0"/>
            <a:chExt cx="2327783" cy="2272498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327783" cy="2272498"/>
            </a:xfrm>
            <a:prstGeom prst="rect">
              <a:avLst/>
            </a:prstGeom>
          </p:spPr>
        </p:pic>
        <p:sp>
          <p:nvSpPr>
            <p:cNvPr name="TextBox 16" id="16"/>
            <p:cNvSpPr txBox="true"/>
            <p:nvPr/>
          </p:nvSpPr>
          <p:spPr>
            <a:xfrm rot="0">
              <a:off x="717407" y="59924"/>
              <a:ext cx="892969" cy="199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>
                  <a:solidFill>
                    <a:srgbClr val="000000"/>
                  </a:solidFill>
                  <a:latin typeface="Open Sans Extra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97047" y="622990"/>
            <a:ext cx="10473501" cy="111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>
                <a:solidFill>
                  <a:srgbClr val="202F5A"/>
                </a:solidFill>
                <a:latin typeface="Knewave Bold Italics"/>
              </a:rPr>
              <a:t>PROBLEM STATEMENT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52271" b="53713"/>
          <a:stretch>
            <a:fillRect/>
          </a:stretch>
        </p:blipFill>
        <p:spPr>
          <a:xfrm flipH="false" flipV="false" rot="0">
            <a:off x="-707711" y="7510404"/>
            <a:ext cx="3882125" cy="277659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52184" y="2596803"/>
            <a:ext cx="14862897" cy="4979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1931" indent="-410965" lvl="1">
              <a:lnSpc>
                <a:spcPts val="5710"/>
              </a:lnSpc>
              <a:buFont typeface="Arial"/>
              <a:buChar char="•"/>
            </a:pPr>
            <a:r>
              <a:rPr lang="en-US" sz="3806" spc="190">
                <a:solidFill>
                  <a:srgbClr val="545454"/>
                </a:solidFill>
                <a:latin typeface="Nunito Bold"/>
              </a:rPr>
              <a:t>No dedicated platform for online exhibition in Bangladesh to the best of our knowledge.</a:t>
            </a:r>
          </a:p>
          <a:p>
            <a:pPr algn="just">
              <a:lnSpc>
                <a:spcPts val="5710"/>
              </a:lnSpc>
            </a:pPr>
          </a:p>
          <a:p>
            <a:pPr algn="just" marL="821931" indent="-410965" lvl="1">
              <a:lnSpc>
                <a:spcPts val="5710"/>
              </a:lnSpc>
              <a:buFont typeface="Arial"/>
              <a:buChar char="•"/>
            </a:pPr>
            <a:r>
              <a:rPr lang="en-US" sz="3806" spc="190">
                <a:solidFill>
                  <a:srgbClr val="545454"/>
                </a:solidFill>
                <a:latin typeface="Nunito Bold"/>
              </a:rPr>
              <a:t>M</a:t>
            </a:r>
            <a:r>
              <a:rPr lang="en-US" sz="3806" spc="190">
                <a:solidFill>
                  <a:srgbClr val="545454"/>
                </a:solidFill>
                <a:latin typeface="Nunito Bold"/>
              </a:rPr>
              <a:t>uch hassle &amp; time in Offline exhibitions. </a:t>
            </a:r>
          </a:p>
          <a:p>
            <a:pPr algn="just">
              <a:lnSpc>
                <a:spcPts val="5710"/>
              </a:lnSpc>
            </a:pPr>
          </a:p>
          <a:p>
            <a:pPr algn="just" marL="821931" indent="-410965" lvl="1">
              <a:lnSpc>
                <a:spcPts val="5710"/>
              </a:lnSpc>
              <a:buFont typeface="Arial"/>
              <a:buChar char="•"/>
            </a:pPr>
            <a:r>
              <a:rPr lang="en-US" sz="3806" spc="190">
                <a:solidFill>
                  <a:srgbClr val="545454"/>
                </a:solidFill>
                <a:latin typeface="Nunito Bold"/>
              </a:rPr>
              <a:t>Categorizing the exhibition according to user interest which is not possible in offline exhibition.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18269" b="14694"/>
          <a:stretch>
            <a:fillRect/>
          </a:stretch>
        </p:blipFill>
        <p:spPr>
          <a:xfrm flipH="false" flipV="false" rot="-10800000">
            <a:off x="-707711" y="0"/>
            <a:ext cx="4144647" cy="226031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20296" t="15211" r="0" b="0"/>
          <a:stretch>
            <a:fillRect/>
          </a:stretch>
        </p:blipFill>
        <p:spPr>
          <a:xfrm flipH="false" flipV="false" rot="-10800000">
            <a:off x="-1768384" y="849672"/>
            <a:ext cx="3716617" cy="177423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19965" b="0"/>
          <a:stretch>
            <a:fillRect/>
          </a:stretch>
        </p:blipFill>
        <p:spPr>
          <a:xfrm flipH="false" flipV="false" rot="0">
            <a:off x="-707711" y="7409470"/>
            <a:ext cx="1941063" cy="2425296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6542163" y="8406113"/>
            <a:ext cx="1745837" cy="1704373"/>
            <a:chOff x="0" y="0"/>
            <a:chExt cx="2327783" cy="2272498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327783" cy="2272498"/>
            </a:xfrm>
            <a:prstGeom prst="rect">
              <a:avLst/>
            </a:prstGeom>
          </p:spPr>
        </p:pic>
        <p:sp>
          <p:nvSpPr>
            <p:cNvPr name="TextBox 10" id="10"/>
            <p:cNvSpPr txBox="true"/>
            <p:nvPr/>
          </p:nvSpPr>
          <p:spPr>
            <a:xfrm rot="0">
              <a:off x="717407" y="59924"/>
              <a:ext cx="892969" cy="199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>
                  <a:solidFill>
                    <a:srgbClr val="000000"/>
                  </a:solidFill>
                  <a:latin typeface="Open Sans Extra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9000"/>
          </a:blip>
          <a:srcRect l="0" t="0" r="46824" b="13456"/>
          <a:stretch>
            <a:fillRect/>
          </a:stretch>
        </p:blipFill>
        <p:spPr>
          <a:xfrm flipH="false" flipV="false" rot="5400000">
            <a:off x="14699004" y="6698004"/>
            <a:ext cx="2392664" cy="478532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9830" t="0" r="5270" b="386"/>
          <a:stretch>
            <a:fillRect/>
          </a:stretch>
        </p:blipFill>
        <p:spPr>
          <a:xfrm flipH="false" flipV="false" rot="-10800000">
            <a:off x="16883865" y="6780526"/>
            <a:ext cx="1404135" cy="222762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224" r="0" b="3937"/>
          <a:stretch>
            <a:fillRect/>
          </a:stretch>
        </p:blipFill>
        <p:spPr>
          <a:xfrm flipH="false" flipV="false" rot="0">
            <a:off x="240805" y="0"/>
            <a:ext cx="10381573" cy="1011048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68958" y="3375573"/>
            <a:ext cx="6990342" cy="2823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024"/>
              </a:lnSpc>
            </a:pPr>
            <a:r>
              <a:rPr lang="en-US" sz="10400">
                <a:solidFill>
                  <a:srgbClr val="000000"/>
                </a:solidFill>
                <a:latin typeface="Knewave Bold Italics"/>
              </a:rPr>
              <a:t>PROCESS </a:t>
            </a:r>
          </a:p>
          <a:p>
            <a:pPr algn="r">
              <a:lnSpc>
                <a:spcPts val="11024"/>
              </a:lnSpc>
            </a:pPr>
            <a:r>
              <a:rPr lang="en-US" sz="10400">
                <a:solidFill>
                  <a:srgbClr val="000000"/>
                </a:solidFill>
                <a:latin typeface="Knewave Bold Italics"/>
              </a:rPr>
              <a:t>FLOW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542163" y="8406113"/>
            <a:ext cx="1745837" cy="1704373"/>
            <a:chOff x="0" y="0"/>
            <a:chExt cx="2327783" cy="2272498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327783" cy="2272498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717407" y="59924"/>
              <a:ext cx="892969" cy="199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>
                  <a:solidFill>
                    <a:srgbClr val="000000"/>
                  </a:solidFill>
                  <a:latin typeface="Open Sans Extra 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94151" y="3528709"/>
            <a:ext cx="7244974" cy="2823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24"/>
              </a:lnSpc>
            </a:pPr>
            <a:r>
              <a:rPr lang="en-US" sz="10400">
                <a:solidFill>
                  <a:srgbClr val="202F5A"/>
                </a:solidFill>
                <a:latin typeface="Knewave Italics"/>
              </a:rPr>
              <a:t>CORE FEATURES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725364" y="489366"/>
            <a:ext cx="6533936" cy="133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3600" spc="179">
                <a:solidFill>
                  <a:srgbClr val="545454"/>
                </a:solidFill>
                <a:latin typeface="DM Sans Bold"/>
              </a:rPr>
              <a:t>AUTHENTICATION &amp; USER PROFILE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25364" y="2769531"/>
            <a:ext cx="6319802" cy="65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3600" spc="179">
                <a:solidFill>
                  <a:srgbClr val="545454"/>
                </a:solidFill>
                <a:latin typeface="DM Sans Bold"/>
              </a:rPr>
              <a:t>EXHIBITION CREATION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62882" y="4490752"/>
            <a:ext cx="6319802" cy="133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3600" spc="179">
                <a:solidFill>
                  <a:srgbClr val="545454"/>
                </a:solidFill>
                <a:latin typeface="DM Sans Bold"/>
              </a:rPr>
              <a:t>UPCOMING EXHIBITION &amp; REMINDER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271275" y="522245"/>
            <a:ext cx="1552750" cy="122667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047650" y="729046"/>
            <a:ext cx="1677714" cy="879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7"/>
              </a:lnSpc>
            </a:pPr>
            <a:r>
              <a:rPr lang="en-US" sz="6233">
                <a:solidFill>
                  <a:srgbClr val="222222"/>
                </a:solidFill>
                <a:latin typeface="Knewave Bold Italics"/>
              </a:rPr>
              <a:t>01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271275" y="2355395"/>
            <a:ext cx="1552750" cy="158646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047650" y="2742091"/>
            <a:ext cx="1677714" cy="879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7"/>
              </a:lnSpc>
            </a:pPr>
            <a:r>
              <a:rPr lang="en-US" sz="6233">
                <a:solidFill>
                  <a:srgbClr val="222222"/>
                </a:solidFill>
                <a:latin typeface="Knewave Bold Italics"/>
              </a:rPr>
              <a:t>02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271275" y="4567385"/>
            <a:ext cx="1552750" cy="129072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047650" y="4806211"/>
            <a:ext cx="1677714" cy="879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7"/>
              </a:lnSpc>
            </a:pPr>
            <a:r>
              <a:rPr lang="en-US" sz="6233">
                <a:solidFill>
                  <a:srgbClr val="222222"/>
                </a:solidFill>
                <a:latin typeface="Knewave Bold Italics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25364" y="6948527"/>
            <a:ext cx="4360254" cy="65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3600" spc="179">
                <a:solidFill>
                  <a:srgbClr val="545454"/>
                </a:solidFill>
                <a:latin typeface="DM Sans Bold Italics"/>
              </a:rPr>
              <a:t>BUY &amp; SELL ART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rcRect l="0" t="0" r="3591" b="0"/>
          <a:stretch>
            <a:fillRect/>
          </a:stretch>
        </p:blipFill>
        <p:spPr>
          <a:xfrm flipH="false" flipV="false" rot="0">
            <a:off x="8241230" y="6517067"/>
            <a:ext cx="1612839" cy="122333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047650" y="6722196"/>
            <a:ext cx="1677714" cy="879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7"/>
              </a:lnSpc>
            </a:pPr>
            <a:r>
              <a:rPr lang="en-US" sz="6233">
                <a:solidFill>
                  <a:srgbClr val="222222"/>
                </a:solidFill>
                <a:latin typeface="Knewave Bold Italics"/>
              </a:rPr>
              <a:t>04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>
            <a:alphaModFix amt="56000"/>
          </a:blip>
          <a:srcRect l="0" t="0" r="0" b="49999"/>
          <a:stretch>
            <a:fillRect/>
          </a:stretch>
        </p:blipFill>
        <p:spPr>
          <a:xfrm flipH="false" flipV="false" rot="0">
            <a:off x="0" y="8741055"/>
            <a:ext cx="6631400" cy="1545945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rcRect l="25501" t="0" r="0" b="28085"/>
          <a:stretch>
            <a:fillRect/>
          </a:stretch>
        </p:blipFill>
        <p:spPr>
          <a:xfrm flipH="false" flipV="false" rot="0">
            <a:off x="0" y="7653858"/>
            <a:ext cx="2727761" cy="263314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rcRect l="4137" t="50658" r="0" b="0"/>
          <a:stretch>
            <a:fillRect/>
          </a:stretch>
        </p:blipFill>
        <p:spPr>
          <a:xfrm flipH="false" flipV="false" rot="0">
            <a:off x="0" y="0"/>
            <a:ext cx="7831534" cy="143602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>
            <a:alphaModFix amt="78000"/>
          </a:blip>
          <a:srcRect l="37411" t="39493" r="0" b="0"/>
          <a:stretch>
            <a:fillRect/>
          </a:stretch>
        </p:blipFill>
        <p:spPr>
          <a:xfrm flipH="false" flipV="false" rot="0">
            <a:off x="0" y="0"/>
            <a:ext cx="3614731" cy="2577185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725364" y="8773995"/>
            <a:ext cx="4360254" cy="65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3600" spc="179">
                <a:solidFill>
                  <a:srgbClr val="545454"/>
                </a:solidFill>
                <a:latin typeface="DM Sans Bold"/>
              </a:rPr>
              <a:t>RATING SYSTEM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rcRect l="0" t="0" r="3591" b="0"/>
          <a:stretch>
            <a:fillRect/>
          </a:stretch>
        </p:blipFill>
        <p:spPr>
          <a:xfrm flipH="false" flipV="false" rot="0">
            <a:off x="8241230" y="8541425"/>
            <a:ext cx="1612839" cy="122333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8985168" y="8732034"/>
            <a:ext cx="1677714" cy="87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7"/>
              </a:lnSpc>
            </a:pPr>
            <a:r>
              <a:rPr lang="en-US" sz="6233">
                <a:solidFill>
                  <a:srgbClr val="222222"/>
                </a:solidFill>
                <a:latin typeface="Knewave Bold Italics"/>
              </a:rPr>
              <a:t>05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6542163" y="8406113"/>
            <a:ext cx="1745837" cy="1704373"/>
            <a:chOff x="0" y="0"/>
            <a:chExt cx="2327783" cy="2272498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11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327783" cy="2272498"/>
            </a:xfrm>
            <a:prstGeom prst="rect">
              <a:avLst/>
            </a:prstGeom>
          </p:spPr>
        </p:pic>
        <p:sp>
          <p:nvSpPr>
            <p:cNvPr name="TextBox 24" id="24"/>
            <p:cNvSpPr txBox="true"/>
            <p:nvPr/>
          </p:nvSpPr>
          <p:spPr>
            <a:xfrm rot="0">
              <a:off x="717407" y="59924"/>
              <a:ext cx="892969" cy="199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>
                  <a:solidFill>
                    <a:srgbClr val="000000"/>
                  </a:solidFill>
                  <a:latin typeface="Open Sans Extra Bold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745" t="0" r="0" b="58452"/>
          <a:stretch>
            <a:fillRect/>
          </a:stretch>
        </p:blipFill>
        <p:spPr>
          <a:xfrm flipH="false" flipV="false" rot="0">
            <a:off x="0" y="8367148"/>
            <a:ext cx="5450498" cy="19198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9000"/>
          </a:blip>
          <a:srcRect l="0" t="61956" r="0" b="0"/>
          <a:stretch>
            <a:fillRect/>
          </a:stretch>
        </p:blipFill>
        <p:spPr>
          <a:xfrm flipH="false" flipV="false" rot="0">
            <a:off x="3592970" y="8529073"/>
            <a:ext cx="5022653" cy="175792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076690" y="2655348"/>
            <a:ext cx="10586132" cy="205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6"/>
              </a:lnSpc>
            </a:pPr>
            <a:r>
              <a:rPr lang="en-US" sz="7600">
                <a:solidFill>
                  <a:srgbClr val="202F5A"/>
                </a:solidFill>
                <a:latin typeface="Nourd Bold Italics"/>
              </a:rPr>
              <a:t>Authentication &amp; User profile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76690" y="5274326"/>
            <a:ext cx="10586132" cy="2663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32" indent="-388616" lvl="1">
              <a:lnSpc>
                <a:spcPts val="5399"/>
              </a:lnSpc>
              <a:buFont typeface="Arial"/>
              <a:buChar char="•"/>
            </a:pPr>
            <a:r>
              <a:rPr lang="en-US" sz="3599" spc="179">
                <a:solidFill>
                  <a:srgbClr val="545454"/>
                </a:solidFill>
                <a:latin typeface="Nunito Bold"/>
              </a:rPr>
              <a:t>Organization &amp; users can authenticate themselves using this web app.</a:t>
            </a:r>
          </a:p>
          <a:p>
            <a:pPr algn="just" marL="777232" indent="-388616" lvl="1">
              <a:lnSpc>
                <a:spcPts val="5399"/>
              </a:lnSpc>
              <a:buFont typeface="Arial"/>
              <a:buChar char="•"/>
            </a:pPr>
            <a:r>
              <a:rPr lang="en-US" sz="3599" spc="179">
                <a:solidFill>
                  <a:srgbClr val="545454"/>
                </a:solidFill>
                <a:latin typeface="Nunito Bold"/>
              </a:rPr>
              <a:t>They will have their own profile in this application.  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8674" y="3280464"/>
            <a:ext cx="4716547" cy="372607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426948" y="4105917"/>
            <a:ext cx="3023550" cy="229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527"/>
              </a:lnSpc>
            </a:pPr>
            <a:r>
              <a:rPr lang="en-US" sz="16534">
                <a:solidFill>
                  <a:srgbClr val="222222"/>
                </a:solidFill>
                <a:latin typeface="Knewave Bold Italics"/>
              </a:rPr>
              <a:t>01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884290" y="8798139"/>
            <a:ext cx="10634720" cy="148886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26657" t="43239" r="0" b="0"/>
          <a:stretch>
            <a:fillRect/>
          </a:stretch>
        </p:blipFill>
        <p:spPr>
          <a:xfrm flipH="false" flipV="false" rot="0">
            <a:off x="0" y="0"/>
            <a:ext cx="4762590" cy="305000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68991" r="0" b="0"/>
          <a:stretch>
            <a:fillRect/>
          </a:stretch>
        </p:blipFill>
        <p:spPr>
          <a:xfrm flipH="false" flipV="false" rot="0">
            <a:off x="11299668" y="0"/>
            <a:ext cx="6988332" cy="152500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570489" y="272892"/>
            <a:ext cx="4130264" cy="979217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6542163" y="8406113"/>
            <a:ext cx="1745837" cy="1704373"/>
            <a:chOff x="0" y="0"/>
            <a:chExt cx="2327783" cy="2272498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9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327783" cy="2272498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717407" y="59924"/>
              <a:ext cx="892969" cy="199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>
                  <a:solidFill>
                    <a:srgbClr val="000000"/>
                  </a:solidFill>
                  <a:latin typeface="Open Sans Extra Bold"/>
                </a:rPr>
                <a:t>7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745" t="0" r="0" b="58452"/>
          <a:stretch>
            <a:fillRect/>
          </a:stretch>
        </p:blipFill>
        <p:spPr>
          <a:xfrm flipH="false" flipV="false" rot="0">
            <a:off x="0" y="8367148"/>
            <a:ext cx="5450498" cy="19198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9000"/>
          </a:blip>
          <a:srcRect l="0" t="61956" r="0" b="0"/>
          <a:stretch>
            <a:fillRect/>
          </a:stretch>
        </p:blipFill>
        <p:spPr>
          <a:xfrm flipH="false" flipV="false" rot="0">
            <a:off x="3592970" y="8529073"/>
            <a:ext cx="5022653" cy="175792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479884" y="2988008"/>
            <a:ext cx="9975681" cy="1040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6"/>
              </a:lnSpc>
            </a:pPr>
            <a:r>
              <a:rPr lang="en-US" sz="7600">
                <a:solidFill>
                  <a:srgbClr val="202F5A"/>
                </a:solidFill>
                <a:latin typeface="Nourd Bold Italics"/>
              </a:rPr>
              <a:t>Exhibition Creation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79884" y="4643438"/>
            <a:ext cx="10182938" cy="304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49"/>
              </a:lnSpc>
            </a:pPr>
            <a:r>
              <a:rPr lang="en-US" sz="4099" spc="204">
                <a:solidFill>
                  <a:srgbClr val="545454"/>
                </a:solidFill>
                <a:latin typeface="Nunito Bold"/>
              </a:rPr>
              <a:t>Organization can create their exhibition by entering the exhibition info( time slot, art info, exhibition type)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6043" y="3280464"/>
            <a:ext cx="4716547" cy="372607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553325" y="4106228"/>
            <a:ext cx="2897173" cy="2293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489"/>
              </a:lnSpc>
            </a:pPr>
            <a:r>
              <a:rPr lang="en-US" sz="16499">
                <a:solidFill>
                  <a:srgbClr val="222222"/>
                </a:solidFill>
                <a:latin typeface="Knewave Bold Italics"/>
              </a:rPr>
              <a:t>02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884290" y="8798139"/>
            <a:ext cx="10634720" cy="148886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26657" t="43239" r="0" b="0"/>
          <a:stretch>
            <a:fillRect/>
          </a:stretch>
        </p:blipFill>
        <p:spPr>
          <a:xfrm flipH="false" flipV="false" rot="0">
            <a:off x="0" y="0"/>
            <a:ext cx="4762590" cy="305000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68991" r="0" b="0"/>
          <a:stretch>
            <a:fillRect/>
          </a:stretch>
        </p:blipFill>
        <p:spPr>
          <a:xfrm flipH="false" flipV="false" rot="0">
            <a:off x="11299668" y="0"/>
            <a:ext cx="6988332" cy="152500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570489" y="272892"/>
            <a:ext cx="4130264" cy="979217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6542163" y="8406113"/>
            <a:ext cx="1745837" cy="1704373"/>
            <a:chOff x="0" y="0"/>
            <a:chExt cx="2327783" cy="2272498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9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327783" cy="2272498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717407" y="59924"/>
              <a:ext cx="892969" cy="199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>
                  <a:solidFill>
                    <a:srgbClr val="000000"/>
                  </a:solidFill>
                  <a:latin typeface="Open Sans Extra Bold"/>
                </a:rPr>
                <a:t>8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745" t="0" r="0" b="58452"/>
          <a:stretch>
            <a:fillRect/>
          </a:stretch>
        </p:blipFill>
        <p:spPr>
          <a:xfrm flipH="false" flipV="false" rot="0">
            <a:off x="0" y="8367148"/>
            <a:ext cx="5450498" cy="19198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9000"/>
          </a:blip>
          <a:srcRect l="0" t="61956" r="0" b="0"/>
          <a:stretch>
            <a:fillRect/>
          </a:stretch>
        </p:blipFill>
        <p:spPr>
          <a:xfrm flipH="false" flipV="false" rot="0">
            <a:off x="3592970" y="8529073"/>
            <a:ext cx="5022653" cy="175792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218094" y="1598590"/>
            <a:ext cx="10793530" cy="1681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2"/>
              </a:lnSpc>
            </a:pPr>
            <a:r>
              <a:rPr lang="en-US" sz="6200">
                <a:solidFill>
                  <a:srgbClr val="202F5A"/>
                </a:solidFill>
                <a:latin typeface="Nourd Bold Italics"/>
              </a:rPr>
              <a:t>Upcoming Exhibition &amp; Reminder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62590" y="3772853"/>
            <a:ext cx="13249034" cy="4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9390" indent="-439695" lvl="1">
              <a:lnSpc>
                <a:spcPts val="6109"/>
              </a:lnSpc>
              <a:buFont typeface="Arial"/>
              <a:buChar char="•"/>
            </a:pPr>
            <a:r>
              <a:rPr lang="en-US" sz="4073" spc="203">
                <a:solidFill>
                  <a:srgbClr val="545454"/>
                </a:solidFill>
                <a:latin typeface="Nunito Bold Italics"/>
              </a:rPr>
              <a:t>Getting notified about the upcoming exhibitions in the feed.</a:t>
            </a:r>
          </a:p>
          <a:p>
            <a:pPr algn="just" marL="879390" indent="-439695" lvl="1">
              <a:lnSpc>
                <a:spcPts val="6109"/>
              </a:lnSpc>
              <a:buFont typeface="Arial"/>
              <a:buChar char="•"/>
            </a:pPr>
            <a:r>
              <a:rPr lang="en-US" sz="4073" spc="203">
                <a:solidFill>
                  <a:srgbClr val="545454"/>
                </a:solidFill>
                <a:latin typeface="Nunito Bold Italics"/>
              </a:rPr>
              <a:t>Sorting the exhibitions according to user interest.</a:t>
            </a:r>
          </a:p>
          <a:p>
            <a:pPr algn="just" marL="879390" indent="-439695" lvl="1">
              <a:lnSpc>
                <a:spcPts val="6109"/>
              </a:lnSpc>
              <a:buFont typeface="Arial"/>
              <a:buChar char="•"/>
            </a:pPr>
            <a:r>
              <a:rPr lang="en-US" sz="4073" spc="203">
                <a:solidFill>
                  <a:srgbClr val="545454"/>
                </a:solidFill>
                <a:latin typeface="Nunito Bold Italics"/>
              </a:rPr>
              <a:t>Getting reminder</a:t>
            </a:r>
            <a:r>
              <a:rPr lang="en-US" sz="4073" spc="203">
                <a:solidFill>
                  <a:srgbClr val="545454"/>
                </a:solidFill>
                <a:latin typeface="Nunito Bold Italics"/>
              </a:rPr>
              <a:t> about the exhibitions (s)he has shown interest.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5479" y="3280464"/>
            <a:ext cx="4716547" cy="372607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193961" y="4106228"/>
            <a:ext cx="3099376" cy="2293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489"/>
              </a:lnSpc>
            </a:pPr>
            <a:r>
              <a:rPr lang="en-US" sz="16499">
                <a:solidFill>
                  <a:srgbClr val="222222"/>
                </a:solidFill>
                <a:latin typeface="Knewave Bold Italics"/>
              </a:rPr>
              <a:t>03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884290" y="8798139"/>
            <a:ext cx="10634720" cy="148886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26657" t="43239" r="0" b="0"/>
          <a:stretch>
            <a:fillRect/>
          </a:stretch>
        </p:blipFill>
        <p:spPr>
          <a:xfrm flipH="false" flipV="false" rot="0">
            <a:off x="0" y="0"/>
            <a:ext cx="4762590" cy="305000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68991" r="0" b="0"/>
          <a:stretch>
            <a:fillRect/>
          </a:stretch>
        </p:blipFill>
        <p:spPr>
          <a:xfrm flipH="false" flipV="false" rot="0">
            <a:off x="11299668" y="0"/>
            <a:ext cx="6988332" cy="152500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570489" y="272892"/>
            <a:ext cx="4130264" cy="979217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6542163" y="8406113"/>
            <a:ext cx="1745837" cy="1704373"/>
            <a:chOff x="0" y="0"/>
            <a:chExt cx="2327783" cy="2272498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9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327783" cy="2272498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717407" y="59924"/>
              <a:ext cx="892969" cy="199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9000">
                  <a:solidFill>
                    <a:srgbClr val="000000"/>
                  </a:solidFill>
                  <a:latin typeface="Open Sans Extra Bold"/>
                </a:rPr>
                <a:t>9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DAFKBtmExkY</dc:identifier>
  <dcterms:modified xsi:type="dcterms:W3CDTF">2011-08-01T06:04:30Z</dcterms:modified>
  <cp:revision>1</cp:revision>
  <dc:title>DP - I </dc:title>
</cp:coreProperties>
</file>